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:notes"/>
          <p:cNvSpPr txBox="1"/>
          <p:nvPr/>
        </p:nvSpPr>
        <p:spPr>
          <a:xfrm>
            <a:off x="3888540" y="8690676"/>
            <a:ext cx="2969460" cy="453325"/>
          </a:xfrm>
          <a:prstGeom prst="rect">
            <a:avLst/>
          </a:prstGeom>
          <a:noFill/>
          <a:ln>
            <a:noFill/>
          </a:ln>
        </p:spPr>
        <p:txBody>
          <a:bodyPr anchorCtr="0" anchor="b" bIns="47400" lIns="94800" spcFirstLastPara="1" rIns="94800" wrap="square" tIns="474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000" y="685800"/>
            <a:ext cx="4573588" cy="34305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914183" y="4343144"/>
            <a:ext cx="5029635" cy="4115019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/>
        </p:nvSpPr>
        <p:spPr>
          <a:xfrm>
            <a:off x="3885275" y="8684826"/>
            <a:ext cx="2971092" cy="4577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:notes"/>
          <p:cNvSpPr txBox="1"/>
          <p:nvPr/>
        </p:nvSpPr>
        <p:spPr>
          <a:xfrm>
            <a:off x="3888540" y="8690676"/>
            <a:ext cx="2969460" cy="453325"/>
          </a:xfrm>
          <a:prstGeom prst="rect">
            <a:avLst/>
          </a:prstGeom>
          <a:noFill/>
          <a:ln>
            <a:noFill/>
          </a:ln>
        </p:spPr>
        <p:txBody>
          <a:bodyPr anchorCtr="0" anchor="b" bIns="47400" lIns="94800" spcFirstLastPara="1" rIns="94800" wrap="square" tIns="474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1143000" y="685800"/>
            <a:ext cx="4573588" cy="34305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914183" y="4343144"/>
            <a:ext cx="5029635" cy="4115019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:notes"/>
          <p:cNvSpPr txBox="1"/>
          <p:nvPr/>
        </p:nvSpPr>
        <p:spPr>
          <a:xfrm>
            <a:off x="3888540" y="8690676"/>
            <a:ext cx="2969460" cy="453325"/>
          </a:xfrm>
          <a:prstGeom prst="rect">
            <a:avLst/>
          </a:prstGeom>
          <a:noFill/>
          <a:ln>
            <a:noFill/>
          </a:ln>
        </p:spPr>
        <p:txBody>
          <a:bodyPr anchorCtr="0" anchor="b" bIns="47400" lIns="94800" spcFirstLastPara="1" rIns="94800" wrap="square" tIns="474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:notes"/>
          <p:cNvSpPr/>
          <p:nvPr>
            <p:ph idx="2" type="sldImg"/>
          </p:nvPr>
        </p:nvSpPr>
        <p:spPr>
          <a:xfrm>
            <a:off x="1143000" y="685800"/>
            <a:ext cx="4573588" cy="34305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914183" y="4343144"/>
            <a:ext cx="5029635" cy="4115019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7:notes"/>
          <p:cNvSpPr txBox="1"/>
          <p:nvPr/>
        </p:nvSpPr>
        <p:spPr>
          <a:xfrm>
            <a:off x="3888540" y="8690676"/>
            <a:ext cx="2969460" cy="453325"/>
          </a:xfrm>
          <a:prstGeom prst="rect">
            <a:avLst/>
          </a:prstGeom>
          <a:noFill/>
          <a:ln>
            <a:noFill/>
          </a:ln>
        </p:spPr>
        <p:txBody>
          <a:bodyPr anchorCtr="0" anchor="b" bIns="47400" lIns="94800" spcFirstLastPara="1" rIns="94800" wrap="square" tIns="474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7:notes"/>
          <p:cNvSpPr/>
          <p:nvPr>
            <p:ph idx="2" type="sldImg"/>
          </p:nvPr>
        </p:nvSpPr>
        <p:spPr>
          <a:xfrm>
            <a:off x="1143000" y="685800"/>
            <a:ext cx="4573588" cy="34305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7" name="Google Shape;197;p7:notes"/>
          <p:cNvSpPr txBox="1"/>
          <p:nvPr>
            <p:ph idx="1" type="body"/>
          </p:nvPr>
        </p:nvSpPr>
        <p:spPr>
          <a:xfrm>
            <a:off x="914183" y="4343144"/>
            <a:ext cx="5029635" cy="4115019"/>
          </a:xfrm>
          <a:prstGeom prst="rect">
            <a:avLst/>
          </a:prstGeom>
          <a:noFill/>
          <a:ln>
            <a:noFill/>
          </a:ln>
        </p:spPr>
        <p:txBody>
          <a:bodyPr anchorCtr="0" anchor="t" bIns="47400" lIns="94800" spcFirstLastPara="1" rIns="94800" wrap="square" tIns="47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r Titel">
  <p:cSld name="Nur Tite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323850" y="238539"/>
            <a:ext cx="8497092" cy="616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323850" y="854994"/>
            <a:ext cx="8496300" cy="336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4.jp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Garden Tech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Plantação Interna Automatizada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/>
          <p:nvPr>
            <p:ph type="title"/>
          </p:nvPr>
        </p:nvSpPr>
        <p:spPr>
          <a:xfrm>
            <a:off x="323850" y="238539"/>
            <a:ext cx="8497092" cy="616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Garden Tech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3"/>
          <p:cNvSpPr txBox="1"/>
          <p:nvPr>
            <p:ph idx="1" type="body"/>
          </p:nvPr>
        </p:nvSpPr>
        <p:spPr>
          <a:xfrm>
            <a:off x="323850" y="854994"/>
            <a:ext cx="8496300" cy="336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Projeto completo atuando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0" y="2017713"/>
            <a:ext cx="9144000" cy="4840287"/>
          </a:xfrm>
          <a:prstGeom prst="rect">
            <a:avLst/>
          </a:prstGeom>
          <a:gradFill>
            <a:gsLst>
              <a:gs pos="0">
                <a:srgbClr val="000000">
                  <a:alpha val="9803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72000" lIns="108000" spcFirstLastPara="1" rIns="144000" wrap="square" tIns="108000">
            <a:noAutofit/>
          </a:bodyPr>
          <a:lstStyle/>
          <a:p>
            <a:pPr indent="-76200" lvl="0" marL="1905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AM_5306.JPG" id="236" name="Google Shape;23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962" y="1834125"/>
            <a:ext cx="8193178" cy="478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0" y="2017713"/>
            <a:ext cx="9144000" cy="4840287"/>
          </a:xfrm>
          <a:prstGeom prst="rect">
            <a:avLst/>
          </a:prstGeom>
          <a:gradFill>
            <a:gsLst>
              <a:gs pos="0">
                <a:srgbClr val="000000">
                  <a:alpha val="9803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72000" lIns="108000" spcFirstLastPara="1" rIns="144000" wrap="square" tIns="108000">
            <a:noAutofit/>
          </a:bodyPr>
          <a:lstStyle/>
          <a:p>
            <a:pPr indent="-76200" lvl="0" marL="1905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/>
          <p:nvPr/>
        </p:nvSpPr>
        <p:spPr>
          <a:xfrm rot="903155">
            <a:off x="649996" y="2856713"/>
            <a:ext cx="2868613" cy="3195638"/>
          </a:xfrm>
          <a:prstGeom prst="rect">
            <a:avLst/>
          </a:prstGeom>
          <a:gradFill>
            <a:gsLst>
              <a:gs pos="0">
                <a:srgbClr val="E6E6E6"/>
              </a:gs>
              <a:gs pos="100000">
                <a:srgbClr val="FFFFFF"/>
              </a:gs>
            </a:gsLst>
            <a:lin ang="2700000" scaled="0"/>
          </a:gradFill>
          <a:ln>
            <a:noFill/>
          </a:ln>
          <a:effectLst>
            <a:outerShdw blurRad="2540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-6470" r="6470" t="0"/>
          <a:stretch/>
        </p:blipFill>
        <p:spPr>
          <a:xfrm rot="900000">
            <a:off x="698818" y="2935568"/>
            <a:ext cx="2807996" cy="23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23850" y="748570"/>
            <a:ext cx="8496300" cy="1439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adensamento de centros urbanos tem comprometido a qualidade de alimentos nas cidades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323850" y="238125"/>
            <a:ext cx="8496300" cy="617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Produção de Alimentos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 rot="-888226">
            <a:off x="3014663" y="3150682"/>
            <a:ext cx="2870200" cy="3194050"/>
          </a:xfrm>
          <a:prstGeom prst="rect">
            <a:avLst/>
          </a:prstGeom>
          <a:gradFill>
            <a:gsLst>
              <a:gs pos="0">
                <a:srgbClr val="E6E6E6"/>
              </a:gs>
              <a:gs pos="100000">
                <a:srgbClr val="FFFFFF"/>
              </a:gs>
            </a:gsLst>
            <a:lin ang="2700000" scaled="0"/>
          </a:gradFill>
          <a:ln>
            <a:noFill/>
          </a:ln>
          <a:effectLst>
            <a:outerShdw blurRad="2540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900000">
            <a:off x="3180357" y="3294415"/>
            <a:ext cx="2519989" cy="2307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5"/>
          <p:cNvGrpSpPr/>
          <p:nvPr/>
        </p:nvGrpSpPr>
        <p:grpSpPr>
          <a:xfrm>
            <a:off x="4987334" y="2857207"/>
            <a:ext cx="3596050" cy="3827058"/>
            <a:chOff x="4987334" y="2857207"/>
            <a:chExt cx="3596050" cy="3827058"/>
          </a:xfrm>
        </p:grpSpPr>
        <p:sp>
          <p:nvSpPr>
            <p:cNvPr id="110" name="Google Shape;110;p15"/>
            <p:cNvSpPr/>
            <p:nvPr/>
          </p:nvSpPr>
          <p:spPr>
            <a:xfrm rot="896423">
              <a:off x="5350739" y="3173062"/>
              <a:ext cx="2869241" cy="3195348"/>
            </a:xfrm>
            <a:prstGeom prst="rect">
              <a:avLst/>
            </a:prstGeom>
            <a:gradFill>
              <a:gsLst>
                <a:gs pos="0">
                  <a:srgbClr val="E6E6E6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1" name="Google Shape;111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900000">
              <a:off x="5621741" y="3353806"/>
              <a:ext cx="2519989" cy="230398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0" y="2017713"/>
            <a:ext cx="9144000" cy="4840287"/>
          </a:xfrm>
          <a:prstGeom prst="rect">
            <a:avLst/>
          </a:prstGeom>
          <a:gradFill>
            <a:gsLst>
              <a:gs pos="0">
                <a:srgbClr val="000000">
                  <a:alpha val="9803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72000" lIns="108000" spcFirstLastPara="1" rIns="144000" wrap="square" tIns="108000">
            <a:noAutofit/>
          </a:bodyPr>
          <a:lstStyle/>
          <a:p>
            <a:pPr indent="-76200" lvl="0" marL="1905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" name="Google Shape;117;p16"/>
          <p:cNvGrpSpPr/>
          <p:nvPr/>
        </p:nvGrpSpPr>
        <p:grpSpPr>
          <a:xfrm>
            <a:off x="5052966" y="1668781"/>
            <a:ext cx="4040244" cy="5189220"/>
            <a:chOff x="3333" y="906"/>
            <a:chExt cx="2145" cy="2755"/>
          </a:xfrm>
        </p:grpSpPr>
        <p:sp>
          <p:nvSpPr>
            <p:cNvPr descr="© INSCALE GmbH, 26.05.2010&#10;http://www.presentationload.com/" id="118" name="Google Shape;118;p16"/>
            <p:cNvSpPr/>
            <p:nvPr/>
          </p:nvSpPr>
          <p:spPr>
            <a:xfrm>
              <a:off x="3838" y="2365"/>
              <a:ext cx="117" cy="1296"/>
            </a:xfrm>
            <a:custGeom>
              <a:rect b="b" l="l" r="r" t="t"/>
              <a:pathLst>
                <a:path extrusionOk="0" h="711" w="62">
                  <a:moveTo>
                    <a:pt x="36" y="5"/>
                  </a:moveTo>
                  <a:cubicBezTo>
                    <a:pt x="44" y="1"/>
                    <a:pt x="53" y="0"/>
                    <a:pt x="61" y="5"/>
                  </a:cubicBezTo>
                  <a:cubicBezTo>
                    <a:pt x="61" y="13"/>
                    <a:pt x="62" y="33"/>
                    <a:pt x="61" y="47"/>
                  </a:cubicBezTo>
                  <a:cubicBezTo>
                    <a:pt x="48" y="251"/>
                    <a:pt x="39" y="509"/>
                    <a:pt x="27" y="711"/>
                  </a:cubicBezTo>
                  <a:cubicBezTo>
                    <a:pt x="18" y="711"/>
                    <a:pt x="9" y="711"/>
                    <a:pt x="0" y="711"/>
                  </a:cubicBezTo>
                  <a:cubicBezTo>
                    <a:pt x="11" y="491"/>
                    <a:pt x="24" y="225"/>
                    <a:pt x="36" y="5"/>
                  </a:cubicBezTo>
                  <a:close/>
                </a:path>
              </a:pathLst>
            </a:custGeom>
            <a:solidFill>
              <a:srgbClr val="AFAFAF">
                <a:alpha val="40784"/>
              </a:srgbClr>
            </a:solidFill>
            <a:ln cap="flat" cmpd="sng" w="9525">
              <a:solidFill>
                <a:srgbClr val="AFAFAF">
                  <a:alpha val="40784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© INSCALE GmbH, 26.05.2010&#10;http://www.presentationload.com/" id="119" name="Google Shape;119;p16"/>
            <p:cNvSpPr/>
            <p:nvPr/>
          </p:nvSpPr>
          <p:spPr>
            <a:xfrm>
              <a:off x="4563" y="2476"/>
              <a:ext cx="441" cy="460"/>
            </a:xfrm>
            <a:custGeom>
              <a:rect b="b" l="l" r="r" t="t"/>
              <a:pathLst>
                <a:path extrusionOk="0" h="233" w="223">
                  <a:moveTo>
                    <a:pt x="26" y="0"/>
                  </a:moveTo>
                  <a:cubicBezTo>
                    <a:pt x="29" y="0"/>
                    <a:pt x="33" y="0"/>
                    <a:pt x="36" y="0"/>
                  </a:cubicBezTo>
                  <a:cubicBezTo>
                    <a:pt x="59" y="5"/>
                    <a:pt x="79" y="10"/>
                    <a:pt x="102" y="10"/>
                  </a:cubicBezTo>
                  <a:cubicBezTo>
                    <a:pt x="109" y="10"/>
                    <a:pt x="118" y="7"/>
                    <a:pt x="125" y="8"/>
                  </a:cubicBezTo>
                  <a:cubicBezTo>
                    <a:pt x="132" y="9"/>
                    <a:pt x="141" y="18"/>
                    <a:pt x="148" y="24"/>
                  </a:cubicBezTo>
                  <a:cubicBezTo>
                    <a:pt x="156" y="29"/>
                    <a:pt x="163" y="37"/>
                    <a:pt x="169" y="41"/>
                  </a:cubicBezTo>
                  <a:cubicBezTo>
                    <a:pt x="178" y="47"/>
                    <a:pt x="190" y="49"/>
                    <a:pt x="198" y="55"/>
                  </a:cubicBezTo>
                  <a:cubicBezTo>
                    <a:pt x="199" y="56"/>
                    <a:pt x="199" y="58"/>
                    <a:pt x="200" y="58"/>
                  </a:cubicBezTo>
                  <a:cubicBezTo>
                    <a:pt x="204" y="61"/>
                    <a:pt x="212" y="60"/>
                    <a:pt x="215" y="67"/>
                  </a:cubicBezTo>
                  <a:cubicBezTo>
                    <a:pt x="213" y="76"/>
                    <a:pt x="207" y="80"/>
                    <a:pt x="203" y="86"/>
                  </a:cubicBezTo>
                  <a:cubicBezTo>
                    <a:pt x="202" y="116"/>
                    <a:pt x="201" y="145"/>
                    <a:pt x="206" y="171"/>
                  </a:cubicBezTo>
                  <a:cubicBezTo>
                    <a:pt x="209" y="187"/>
                    <a:pt x="220" y="198"/>
                    <a:pt x="223" y="212"/>
                  </a:cubicBezTo>
                  <a:cubicBezTo>
                    <a:pt x="223" y="212"/>
                    <a:pt x="223" y="213"/>
                    <a:pt x="223" y="214"/>
                  </a:cubicBezTo>
                  <a:cubicBezTo>
                    <a:pt x="221" y="223"/>
                    <a:pt x="216" y="230"/>
                    <a:pt x="207" y="233"/>
                  </a:cubicBezTo>
                  <a:cubicBezTo>
                    <a:pt x="207" y="233"/>
                    <a:pt x="206" y="233"/>
                    <a:pt x="206" y="233"/>
                  </a:cubicBezTo>
                  <a:cubicBezTo>
                    <a:pt x="187" y="229"/>
                    <a:pt x="176" y="219"/>
                    <a:pt x="162" y="207"/>
                  </a:cubicBezTo>
                  <a:cubicBezTo>
                    <a:pt x="150" y="197"/>
                    <a:pt x="142" y="189"/>
                    <a:pt x="132" y="175"/>
                  </a:cubicBezTo>
                  <a:cubicBezTo>
                    <a:pt x="129" y="171"/>
                    <a:pt x="124" y="166"/>
                    <a:pt x="122" y="162"/>
                  </a:cubicBezTo>
                  <a:cubicBezTo>
                    <a:pt x="116" y="148"/>
                    <a:pt x="118" y="131"/>
                    <a:pt x="112" y="115"/>
                  </a:cubicBezTo>
                  <a:cubicBezTo>
                    <a:pt x="110" y="109"/>
                    <a:pt x="104" y="105"/>
                    <a:pt x="101" y="98"/>
                  </a:cubicBezTo>
                  <a:cubicBezTo>
                    <a:pt x="96" y="102"/>
                    <a:pt x="93" y="112"/>
                    <a:pt x="94" y="122"/>
                  </a:cubicBezTo>
                  <a:cubicBezTo>
                    <a:pt x="94" y="131"/>
                    <a:pt x="100" y="141"/>
                    <a:pt x="98" y="149"/>
                  </a:cubicBezTo>
                  <a:cubicBezTo>
                    <a:pt x="98" y="155"/>
                    <a:pt x="92" y="159"/>
                    <a:pt x="89" y="162"/>
                  </a:cubicBezTo>
                  <a:cubicBezTo>
                    <a:pt x="85" y="165"/>
                    <a:pt x="81" y="168"/>
                    <a:pt x="77" y="171"/>
                  </a:cubicBezTo>
                  <a:cubicBezTo>
                    <a:pt x="69" y="173"/>
                    <a:pt x="62" y="174"/>
                    <a:pt x="53" y="171"/>
                  </a:cubicBezTo>
                  <a:cubicBezTo>
                    <a:pt x="39" y="165"/>
                    <a:pt x="33" y="160"/>
                    <a:pt x="26" y="149"/>
                  </a:cubicBezTo>
                  <a:cubicBezTo>
                    <a:pt x="23" y="146"/>
                    <a:pt x="19" y="142"/>
                    <a:pt x="18" y="139"/>
                  </a:cubicBezTo>
                  <a:cubicBezTo>
                    <a:pt x="13" y="125"/>
                    <a:pt x="19" y="109"/>
                    <a:pt x="18" y="93"/>
                  </a:cubicBezTo>
                  <a:cubicBezTo>
                    <a:pt x="16" y="73"/>
                    <a:pt x="1" y="60"/>
                    <a:pt x="0" y="43"/>
                  </a:cubicBezTo>
                  <a:cubicBezTo>
                    <a:pt x="0" y="39"/>
                    <a:pt x="0" y="36"/>
                    <a:pt x="0" y="32"/>
                  </a:cubicBezTo>
                  <a:cubicBezTo>
                    <a:pt x="2" y="16"/>
                    <a:pt x="10" y="4"/>
                    <a:pt x="26" y="0"/>
                  </a:cubicBezTo>
                  <a:close/>
                </a:path>
              </a:pathLst>
            </a:custGeom>
            <a:solidFill>
              <a:srgbClr val="AFAFAF">
                <a:alpha val="40784"/>
              </a:srgbClr>
            </a:solidFill>
            <a:ln cap="flat" cmpd="sng" w="9525">
              <a:solidFill>
                <a:srgbClr val="AFAFAF">
                  <a:alpha val="40784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© INSCALE GmbH, 26.05.2010&#10;http://www.presentationload.com/" id="120" name="Google Shape;120;p16"/>
            <p:cNvSpPr/>
            <p:nvPr/>
          </p:nvSpPr>
          <p:spPr>
            <a:xfrm>
              <a:off x="3485" y="1692"/>
              <a:ext cx="1784" cy="903"/>
            </a:xfrm>
            <a:custGeom>
              <a:rect b="b" l="l" r="r" t="t"/>
              <a:pathLst>
                <a:path extrusionOk="0" h="457" w="903">
                  <a:moveTo>
                    <a:pt x="903" y="82"/>
                  </a:moveTo>
                  <a:cubicBezTo>
                    <a:pt x="903" y="82"/>
                    <a:pt x="903" y="82"/>
                    <a:pt x="903" y="83"/>
                  </a:cubicBezTo>
                  <a:cubicBezTo>
                    <a:pt x="900" y="89"/>
                    <a:pt x="901" y="103"/>
                    <a:pt x="898" y="112"/>
                  </a:cubicBezTo>
                  <a:cubicBezTo>
                    <a:pt x="897" y="117"/>
                    <a:pt x="893" y="122"/>
                    <a:pt x="891" y="127"/>
                  </a:cubicBezTo>
                  <a:cubicBezTo>
                    <a:pt x="886" y="140"/>
                    <a:pt x="881" y="149"/>
                    <a:pt x="873" y="160"/>
                  </a:cubicBezTo>
                  <a:cubicBezTo>
                    <a:pt x="862" y="178"/>
                    <a:pt x="850" y="196"/>
                    <a:pt x="839" y="216"/>
                  </a:cubicBezTo>
                  <a:cubicBezTo>
                    <a:pt x="826" y="244"/>
                    <a:pt x="813" y="270"/>
                    <a:pt x="798" y="294"/>
                  </a:cubicBezTo>
                  <a:cubicBezTo>
                    <a:pt x="801" y="300"/>
                    <a:pt x="809" y="303"/>
                    <a:pt x="813" y="308"/>
                  </a:cubicBezTo>
                  <a:cubicBezTo>
                    <a:pt x="824" y="320"/>
                    <a:pt x="827" y="337"/>
                    <a:pt x="822" y="359"/>
                  </a:cubicBezTo>
                  <a:cubicBezTo>
                    <a:pt x="819" y="375"/>
                    <a:pt x="812" y="385"/>
                    <a:pt x="803" y="395"/>
                  </a:cubicBezTo>
                  <a:cubicBezTo>
                    <a:pt x="790" y="409"/>
                    <a:pt x="769" y="414"/>
                    <a:pt x="752" y="425"/>
                  </a:cubicBezTo>
                  <a:cubicBezTo>
                    <a:pt x="751" y="436"/>
                    <a:pt x="748" y="445"/>
                    <a:pt x="748" y="457"/>
                  </a:cubicBezTo>
                  <a:cubicBezTo>
                    <a:pt x="748" y="457"/>
                    <a:pt x="748" y="457"/>
                    <a:pt x="747" y="457"/>
                  </a:cubicBezTo>
                  <a:cubicBezTo>
                    <a:pt x="736" y="452"/>
                    <a:pt x="713" y="445"/>
                    <a:pt x="703" y="456"/>
                  </a:cubicBezTo>
                  <a:cubicBezTo>
                    <a:pt x="688" y="446"/>
                    <a:pt x="673" y="435"/>
                    <a:pt x="668" y="414"/>
                  </a:cubicBezTo>
                  <a:cubicBezTo>
                    <a:pt x="656" y="419"/>
                    <a:pt x="648" y="434"/>
                    <a:pt x="640" y="440"/>
                  </a:cubicBezTo>
                  <a:cubicBezTo>
                    <a:pt x="633" y="427"/>
                    <a:pt x="625" y="411"/>
                    <a:pt x="618" y="403"/>
                  </a:cubicBezTo>
                  <a:cubicBezTo>
                    <a:pt x="633" y="402"/>
                    <a:pt x="640" y="392"/>
                    <a:pt x="648" y="383"/>
                  </a:cubicBezTo>
                  <a:cubicBezTo>
                    <a:pt x="653" y="378"/>
                    <a:pt x="658" y="375"/>
                    <a:pt x="663" y="371"/>
                  </a:cubicBezTo>
                  <a:cubicBezTo>
                    <a:pt x="668" y="366"/>
                    <a:pt x="671" y="361"/>
                    <a:pt x="675" y="356"/>
                  </a:cubicBezTo>
                  <a:cubicBezTo>
                    <a:pt x="680" y="352"/>
                    <a:pt x="687" y="350"/>
                    <a:pt x="689" y="343"/>
                  </a:cubicBezTo>
                  <a:cubicBezTo>
                    <a:pt x="659" y="323"/>
                    <a:pt x="625" y="303"/>
                    <a:pt x="595" y="281"/>
                  </a:cubicBezTo>
                  <a:cubicBezTo>
                    <a:pt x="583" y="274"/>
                    <a:pt x="575" y="263"/>
                    <a:pt x="564" y="259"/>
                  </a:cubicBezTo>
                  <a:cubicBezTo>
                    <a:pt x="545" y="254"/>
                    <a:pt x="527" y="258"/>
                    <a:pt x="511" y="257"/>
                  </a:cubicBezTo>
                  <a:cubicBezTo>
                    <a:pt x="489" y="257"/>
                    <a:pt x="471" y="249"/>
                    <a:pt x="454" y="241"/>
                  </a:cubicBezTo>
                  <a:cubicBezTo>
                    <a:pt x="444" y="236"/>
                    <a:pt x="433" y="231"/>
                    <a:pt x="426" y="226"/>
                  </a:cubicBezTo>
                  <a:cubicBezTo>
                    <a:pt x="416" y="219"/>
                    <a:pt x="409" y="208"/>
                    <a:pt x="399" y="200"/>
                  </a:cubicBezTo>
                  <a:cubicBezTo>
                    <a:pt x="387" y="202"/>
                    <a:pt x="376" y="194"/>
                    <a:pt x="369" y="194"/>
                  </a:cubicBezTo>
                  <a:cubicBezTo>
                    <a:pt x="365" y="194"/>
                    <a:pt x="362" y="198"/>
                    <a:pt x="356" y="200"/>
                  </a:cubicBezTo>
                  <a:cubicBezTo>
                    <a:pt x="352" y="201"/>
                    <a:pt x="346" y="200"/>
                    <a:pt x="341" y="202"/>
                  </a:cubicBezTo>
                  <a:cubicBezTo>
                    <a:pt x="339" y="202"/>
                    <a:pt x="338" y="204"/>
                    <a:pt x="335" y="205"/>
                  </a:cubicBezTo>
                  <a:cubicBezTo>
                    <a:pt x="332" y="205"/>
                    <a:pt x="329" y="204"/>
                    <a:pt x="327" y="205"/>
                  </a:cubicBezTo>
                  <a:cubicBezTo>
                    <a:pt x="322" y="206"/>
                    <a:pt x="319" y="211"/>
                    <a:pt x="314" y="212"/>
                  </a:cubicBezTo>
                  <a:cubicBezTo>
                    <a:pt x="311" y="213"/>
                    <a:pt x="306" y="212"/>
                    <a:pt x="303" y="212"/>
                  </a:cubicBezTo>
                  <a:cubicBezTo>
                    <a:pt x="297" y="214"/>
                    <a:pt x="291" y="218"/>
                    <a:pt x="284" y="221"/>
                  </a:cubicBezTo>
                  <a:cubicBezTo>
                    <a:pt x="278" y="224"/>
                    <a:pt x="271" y="226"/>
                    <a:pt x="264" y="229"/>
                  </a:cubicBezTo>
                  <a:cubicBezTo>
                    <a:pt x="243" y="236"/>
                    <a:pt x="221" y="239"/>
                    <a:pt x="195" y="242"/>
                  </a:cubicBezTo>
                  <a:cubicBezTo>
                    <a:pt x="171" y="245"/>
                    <a:pt x="151" y="250"/>
                    <a:pt x="126" y="253"/>
                  </a:cubicBezTo>
                  <a:cubicBezTo>
                    <a:pt x="113" y="254"/>
                    <a:pt x="98" y="257"/>
                    <a:pt x="89" y="256"/>
                  </a:cubicBezTo>
                  <a:cubicBezTo>
                    <a:pt x="81" y="254"/>
                    <a:pt x="72" y="247"/>
                    <a:pt x="65" y="241"/>
                  </a:cubicBezTo>
                  <a:cubicBezTo>
                    <a:pt x="56" y="235"/>
                    <a:pt x="48" y="229"/>
                    <a:pt x="43" y="224"/>
                  </a:cubicBezTo>
                  <a:cubicBezTo>
                    <a:pt x="34" y="215"/>
                    <a:pt x="29" y="204"/>
                    <a:pt x="21" y="194"/>
                  </a:cubicBezTo>
                  <a:cubicBezTo>
                    <a:pt x="14" y="184"/>
                    <a:pt x="6" y="175"/>
                    <a:pt x="0" y="164"/>
                  </a:cubicBezTo>
                  <a:cubicBezTo>
                    <a:pt x="3" y="157"/>
                    <a:pt x="6" y="150"/>
                    <a:pt x="9" y="142"/>
                  </a:cubicBezTo>
                  <a:cubicBezTo>
                    <a:pt x="15" y="137"/>
                    <a:pt x="19" y="133"/>
                    <a:pt x="25" y="128"/>
                  </a:cubicBezTo>
                  <a:cubicBezTo>
                    <a:pt x="31" y="123"/>
                    <a:pt x="39" y="121"/>
                    <a:pt x="44" y="115"/>
                  </a:cubicBezTo>
                  <a:cubicBezTo>
                    <a:pt x="48" y="112"/>
                    <a:pt x="50" y="105"/>
                    <a:pt x="53" y="100"/>
                  </a:cubicBezTo>
                  <a:cubicBezTo>
                    <a:pt x="56" y="95"/>
                    <a:pt x="60" y="90"/>
                    <a:pt x="64" y="86"/>
                  </a:cubicBezTo>
                  <a:cubicBezTo>
                    <a:pt x="71" y="76"/>
                    <a:pt x="75" y="65"/>
                    <a:pt x="86" y="59"/>
                  </a:cubicBezTo>
                  <a:cubicBezTo>
                    <a:pt x="105" y="58"/>
                    <a:pt x="117" y="54"/>
                    <a:pt x="133" y="49"/>
                  </a:cubicBezTo>
                  <a:cubicBezTo>
                    <a:pt x="143" y="46"/>
                    <a:pt x="153" y="44"/>
                    <a:pt x="164" y="40"/>
                  </a:cubicBezTo>
                  <a:cubicBezTo>
                    <a:pt x="184" y="34"/>
                    <a:pt x="205" y="30"/>
                    <a:pt x="226" y="25"/>
                  </a:cubicBezTo>
                  <a:cubicBezTo>
                    <a:pt x="258" y="17"/>
                    <a:pt x="292" y="12"/>
                    <a:pt x="330" y="12"/>
                  </a:cubicBezTo>
                  <a:cubicBezTo>
                    <a:pt x="342" y="12"/>
                    <a:pt x="357" y="10"/>
                    <a:pt x="369" y="12"/>
                  </a:cubicBezTo>
                  <a:cubicBezTo>
                    <a:pt x="379" y="13"/>
                    <a:pt x="388" y="20"/>
                    <a:pt x="399" y="21"/>
                  </a:cubicBezTo>
                  <a:cubicBezTo>
                    <a:pt x="405" y="22"/>
                    <a:pt x="414" y="22"/>
                    <a:pt x="422" y="21"/>
                  </a:cubicBezTo>
                  <a:cubicBezTo>
                    <a:pt x="426" y="21"/>
                    <a:pt x="431" y="18"/>
                    <a:pt x="436" y="18"/>
                  </a:cubicBezTo>
                  <a:cubicBezTo>
                    <a:pt x="442" y="18"/>
                    <a:pt x="448" y="21"/>
                    <a:pt x="454" y="21"/>
                  </a:cubicBezTo>
                  <a:cubicBezTo>
                    <a:pt x="477" y="23"/>
                    <a:pt x="506" y="21"/>
                    <a:pt x="525" y="18"/>
                  </a:cubicBezTo>
                  <a:cubicBezTo>
                    <a:pt x="533" y="17"/>
                    <a:pt x="541" y="15"/>
                    <a:pt x="548" y="16"/>
                  </a:cubicBezTo>
                  <a:cubicBezTo>
                    <a:pt x="553" y="16"/>
                    <a:pt x="559" y="19"/>
                    <a:pt x="564" y="19"/>
                  </a:cubicBezTo>
                  <a:cubicBezTo>
                    <a:pt x="568" y="19"/>
                    <a:pt x="573" y="17"/>
                    <a:pt x="578" y="16"/>
                  </a:cubicBezTo>
                  <a:cubicBezTo>
                    <a:pt x="584" y="14"/>
                    <a:pt x="589" y="13"/>
                    <a:pt x="595" y="13"/>
                  </a:cubicBezTo>
                  <a:cubicBezTo>
                    <a:pt x="626" y="8"/>
                    <a:pt x="664" y="0"/>
                    <a:pt x="699" y="2"/>
                  </a:cubicBezTo>
                  <a:cubicBezTo>
                    <a:pt x="746" y="4"/>
                    <a:pt x="793" y="18"/>
                    <a:pt x="834" y="26"/>
                  </a:cubicBezTo>
                  <a:cubicBezTo>
                    <a:pt x="849" y="29"/>
                    <a:pt x="864" y="31"/>
                    <a:pt x="876" y="38"/>
                  </a:cubicBezTo>
                  <a:cubicBezTo>
                    <a:pt x="885" y="42"/>
                    <a:pt x="897" y="55"/>
                    <a:pt x="900" y="64"/>
                  </a:cubicBezTo>
                  <a:cubicBezTo>
                    <a:pt x="902" y="71"/>
                    <a:pt x="900" y="77"/>
                    <a:pt x="903" y="82"/>
                  </a:cubicBezTo>
                  <a:close/>
                  <a:moveTo>
                    <a:pt x="656" y="162"/>
                  </a:moveTo>
                  <a:cubicBezTo>
                    <a:pt x="675" y="192"/>
                    <a:pt x="699" y="217"/>
                    <a:pt x="729" y="236"/>
                  </a:cubicBezTo>
                  <a:cubicBezTo>
                    <a:pt x="734" y="222"/>
                    <a:pt x="736" y="205"/>
                    <a:pt x="740" y="190"/>
                  </a:cubicBezTo>
                  <a:cubicBezTo>
                    <a:pt x="742" y="178"/>
                    <a:pt x="747" y="168"/>
                    <a:pt x="751" y="160"/>
                  </a:cubicBezTo>
                  <a:cubicBezTo>
                    <a:pt x="752" y="158"/>
                    <a:pt x="757" y="153"/>
                    <a:pt x="753" y="151"/>
                  </a:cubicBezTo>
                  <a:cubicBezTo>
                    <a:pt x="725" y="159"/>
                    <a:pt x="690" y="160"/>
                    <a:pt x="656" y="162"/>
                  </a:cubicBezTo>
                  <a:close/>
                </a:path>
              </a:pathLst>
            </a:custGeom>
            <a:solidFill>
              <a:srgbClr val="AFAFAF">
                <a:alpha val="40784"/>
              </a:srgbClr>
            </a:solidFill>
            <a:ln cap="flat" cmpd="sng" w="9525">
              <a:solidFill>
                <a:srgbClr val="AFAFAF">
                  <a:alpha val="40784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© INSCALE GmbH, 26.05.2010&#10;http://www.presentationload.com/" id="121" name="Google Shape;121;p16"/>
            <p:cNvSpPr/>
            <p:nvPr/>
          </p:nvSpPr>
          <p:spPr>
            <a:xfrm>
              <a:off x="3677" y="1052"/>
              <a:ext cx="717" cy="1130"/>
            </a:xfrm>
            <a:custGeom>
              <a:rect b="b" l="l" r="r" t="t"/>
              <a:pathLst>
                <a:path extrusionOk="0" h="572" w="363">
                  <a:moveTo>
                    <a:pt x="315" y="60"/>
                  </a:moveTo>
                  <a:cubicBezTo>
                    <a:pt x="319" y="60"/>
                    <a:pt x="322" y="55"/>
                    <a:pt x="324" y="52"/>
                  </a:cubicBezTo>
                  <a:cubicBezTo>
                    <a:pt x="327" y="46"/>
                    <a:pt x="335" y="20"/>
                    <a:pt x="344" y="21"/>
                  </a:cubicBezTo>
                  <a:cubicBezTo>
                    <a:pt x="352" y="21"/>
                    <a:pt x="350" y="30"/>
                    <a:pt x="347" y="37"/>
                  </a:cubicBezTo>
                  <a:cubicBezTo>
                    <a:pt x="342" y="50"/>
                    <a:pt x="335" y="61"/>
                    <a:pt x="329" y="73"/>
                  </a:cubicBezTo>
                  <a:cubicBezTo>
                    <a:pt x="326" y="78"/>
                    <a:pt x="320" y="84"/>
                    <a:pt x="324" y="90"/>
                  </a:cubicBezTo>
                  <a:cubicBezTo>
                    <a:pt x="330" y="92"/>
                    <a:pt x="333" y="86"/>
                    <a:pt x="335" y="82"/>
                  </a:cubicBezTo>
                  <a:cubicBezTo>
                    <a:pt x="338" y="79"/>
                    <a:pt x="341" y="75"/>
                    <a:pt x="343" y="71"/>
                  </a:cubicBezTo>
                  <a:cubicBezTo>
                    <a:pt x="347" y="62"/>
                    <a:pt x="345" y="48"/>
                    <a:pt x="357" y="51"/>
                  </a:cubicBezTo>
                  <a:cubicBezTo>
                    <a:pt x="363" y="78"/>
                    <a:pt x="335" y="87"/>
                    <a:pt x="336" y="116"/>
                  </a:cubicBezTo>
                  <a:cubicBezTo>
                    <a:pt x="331" y="123"/>
                    <a:pt x="327" y="131"/>
                    <a:pt x="320" y="140"/>
                  </a:cubicBezTo>
                  <a:cubicBezTo>
                    <a:pt x="311" y="152"/>
                    <a:pt x="304" y="161"/>
                    <a:pt x="303" y="182"/>
                  </a:cubicBezTo>
                  <a:cubicBezTo>
                    <a:pt x="300" y="222"/>
                    <a:pt x="304" y="271"/>
                    <a:pt x="298" y="314"/>
                  </a:cubicBezTo>
                  <a:cubicBezTo>
                    <a:pt x="296" y="330"/>
                    <a:pt x="292" y="345"/>
                    <a:pt x="288" y="362"/>
                  </a:cubicBezTo>
                  <a:cubicBezTo>
                    <a:pt x="287" y="367"/>
                    <a:pt x="284" y="372"/>
                    <a:pt x="283" y="376"/>
                  </a:cubicBezTo>
                  <a:cubicBezTo>
                    <a:pt x="283" y="381"/>
                    <a:pt x="284" y="386"/>
                    <a:pt x="283" y="389"/>
                  </a:cubicBezTo>
                  <a:cubicBezTo>
                    <a:pt x="281" y="398"/>
                    <a:pt x="268" y="407"/>
                    <a:pt x="258" y="414"/>
                  </a:cubicBezTo>
                  <a:cubicBezTo>
                    <a:pt x="247" y="423"/>
                    <a:pt x="237" y="428"/>
                    <a:pt x="228" y="436"/>
                  </a:cubicBezTo>
                  <a:cubicBezTo>
                    <a:pt x="216" y="446"/>
                    <a:pt x="205" y="461"/>
                    <a:pt x="193" y="470"/>
                  </a:cubicBezTo>
                  <a:cubicBezTo>
                    <a:pt x="186" y="476"/>
                    <a:pt x="177" y="478"/>
                    <a:pt x="171" y="485"/>
                  </a:cubicBezTo>
                  <a:cubicBezTo>
                    <a:pt x="175" y="516"/>
                    <a:pt x="154" y="525"/>
                    <a:pt x="135" y="539"/>
                  </a:cubicBezTo>
                  <a:cubicBezTo>
                    <a:pt x="130" y="542"/>
                    <a:pt x="127" y="546"/>
                    <a:pt x="121" y="549"/>
                  </a:cubicBezTo>
                  <a:cubicBezTo>
                    <a:pt x="117" y="551"/>
                    <a:pt x="112" y="556"/>
                    <a:pt x="107" y="557"/>
                  </a:cubicBezTo>
                  <a:cubicBezTo>
                    <a:pt x="100" y="560"/>
                    <a:pt x="87" y="561"/>
                    <a:pt x="76" y="564"/>
                  </a:cubicBezTo>
                  <a:cubicBezTo>
                    <a:pt x="65" y="567"/>
                    <a:pt x="54" y="570"/>
                    <a:pt x="45" y="571"/>
                  </a:cubicBezTo>
                  <a:cubicBezTo>
                    <a:pt x="32" y="572"/>
                    <a:pt x="32" y="570"/>
                    <a:pt x="23" y="564"/>
                  </a:cubicBezTo>
                  <a:cubicBezTo>
                    <a:pt x="16" y="559"/>
                    <a:pt x="14" y="558"/>
                    <a:pt x="9" y="550"/>
                  </a:cubicBezTo>
                  <a:cubicBezTo>
                    <a:pt x="5" y="543"/>
                    <a:pt x="3" y="536"/>
                    <a:pt x="2" y="525"/>
                  </a:cubicBezTo>
                  <a:cubicBezTo>
                    <a:pt x="1" y="511"/>
                    <a:pt x="0" y="497"/>
                    <a:pt x="1" y="484"/>
                  </a:cubicBezTo>
                  <a:cubicBezTo>
                    <a:pt x="2" y="472"/>
                    <a:pt x="7" y="460"/>
                    <a:pt x="13" y="447"/>
                  </a:cubicBezTo>
                  <a:cubicBezTo>
                    <a:pt x="20" y="430"/>
                    <a:pt x="26" y="417"/>
                    <a:pt x="36" y="405"/>
                  </a:cubicBezTo>
                  <a:cubicBezTo>
                    <a:pt x="44" y="394"/>
                    <a:pt x="62" y="377"/>
                    <a:pt x="83" y="380"/>
                  </a:cubicBezTo>
                  <a:cubicBezTo>
                    <a:pt x="99" y="382"/>
                    <a:pt x="102" y="397"/>
                    <a:pt x="115" y="404"/>
                  </a:cubicBezTo>
                  <a:cubicBezTo>
                    <a:pt x="143" y="387"/>
                    <a:pt x="173" y="373"/>
                    <a:pt x="206" y="361"/>
                  </a:cubicBezTo>
                  <a:cubicBezTo>
                    <a:pt x="208" y="332"/>
                    <a:pt x="219" y="302"/>
                    <a:pt x="228" y="275"/>
                  </a:cubicBezTo>
                  <a:cubicBezTo>
                    <a:pt x="231" y="266"/>
                    <a:pt x="235" y="258"/>
                    <a:pt x="237" y="249"/>
                  </a:cubicBezTo>
                  <a:cubicBezTo>
                    <a:pt x="244" y="223"/>
                    <a:pt x="240" y="194"/>
                    <a:pt x="246" y="167"/>
                  </a:cubicBezTo>
                  <a:cubicBezTo>
                    <a:pt x="248" y="158"/>
                    <a:pt x="253" y="150"/>
                    <a:pt x="255" y="142"/>
                  </a:cubicBezTo>
                  <a:cubicBezTo>
                    <a:pt x="256" y="133"/>
                    <a:pt x="256" y="123"/>
                    <a:pt x="256" y="115"/>
                  </a:cubicBezTo>
                  <a:cubicBezTo>
                    <a:pt x="255" y="105"/>
                    <a:pt x="251" y="94"/>
                    <a:pt x="254" y="81"/>
                  </a:cubicBezTo>
                  <a:cubicBezTo>
                    <a:pt x="255" y="77"/>
                    <a:pt x="259" y="75"/>
                    <a:pt x="260" y="72"/>
                  </a:cubicBezTo>
                  <a:cubicBezTo>
                    <a:pt x="266" y="61"/>
                    <a:pt x="268" y="47"/>
                    <a:pt x="278" y="40"/>
                  </a:cubicBezTo>
                  <a:cubicBezTo>
                    <a:pt x="278" y="36"/>
                    <a:pt x="277" y="29"/>
                    <a:pt x="279" y="27"/>
                  </a:cubicBezTo>
                  <a:cubicBezTo>
                    <a:pt x="284" y="26"/>
                    <a:pt x="284" y="29"/>
                    <a:pt x="286" y="31"/>
                  </a:cubicBezTo>
                  <a:cubicBezTo>
                    <a:pt x="296" y="22"/>
                    <a:pt x="306" y="9"/>
                    <a:pt x="324" y="10"/>
                  </a:cubicBezTo>
                  <a:cubicBezTo>
                    <a:pt x="328" y="4"/>
                    <a:pt x="338" y="0"/>
                    <a:pt x="340" y="9"/>
                  </a:cubicBezTo>
                  <a:cubicBezTo>
                    <a:pt x="342" y="16"/>
                    <a:pt x="332" y="26"/>
                    <a:pt x="327" y="34"/>
                  </a:cubicBezTo>
                  <a:cubicBezTo>
                    <a:pt x="321" y="43"/>
                    <a:pt x="315" y="51"/>
                    <a:pt x="315" y="60"/>
                  </a:cubicBezTo>
                  <a:close/>
                </a:path>
              </a:pathLst>
            </a:custGeom>
            <a:solidFill>
              <a:srgbClr val="AFAFAF">
                <a:alpha val="40784"/>
              </a:srgbClr>
            </a:solidFill>
            <a:ln cap="flat" cmpd="sng" w="9525">
              <a:solidFill>
                <a:srgbClr val="AFAFAF">
                  <a:alpha val="40784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© INSCALE GmbH, 26.05.2010&#10;http://www.presentationload.com/" id="122" name="Google Shape;122;p16"/>
            <p:cNvSpPr/>
            <p:nvPr/>
          </p:nvSpPr>
          <p:spPr>
            <a:xfrm>
              <a:off x="3333" y="1824"/>
              <a:ext cx="353" cy="609"/>
            </a:xfrm>
            <a:custGeom>
              <a:rect b="b" l="l" r="r" t="t"/>
              <a:pathLst>
                <a:path extrusionOk="0" h="308" w="179">
                  <a:moveTo>
                    <a:pt x="84" y="308"/>
                  </a:moveTo>
                  <a:cubicBezTo>
                    <a:pt x="75" y="303"/>
                    <a:pt x="55" y="300"/>
                    <a:pt x="46" y="295"/>
                  </a:cubicBezTo>
                  <a:cubicBezTo>
                    <a:pt x="39" y="291"/>
                    <a:pt x="22" y="274"/>
                    <a:pt x="17" y="266"/>
                  </a:cubicBezTo>
                  <a:cubicBezTo>
                    <a:pt x="9" y="255"/>
                    <a:pt x="4" y="246"/>
                    <a:pt x="2" y="229"/>
                  </a:cubicBezTo>
                  <a:cubicBezTo>
                    <a:pt x="2" y="222"/>
                    <a:pt x="0" y="213"/>
                    <a:pt x="1" y="208"/>
                  </a:cubicBezTo>
                  <a:cubicBezTo>
                    <a:pt x="1" y="203"/>
                    <a:pt x="6" y="200"/>
                    <a:pt x="7" y="194"/>
                  </a:cubicBezTo>
                  <a:cubicBezTo>
                    <a:pt x="8" y="190"/>
                    <a:pt x="7" y="184"/>
                    <a:pt x="7" y="178"/>
                  </a:cubicBezTo>
                  <a:cubicBezTo>
                    <a:pt x="8" y="173"/>
                    <a:pt x="11" y="168"/>
                    <a:pt x="11" y="164"/>
                  </a:cubicBezTo>
                  <a:cubicBezTo>
                    <a:pt x="11" y="159"/>
                    <a:pt x="8" y="156"/>
                    <a:pt x="9" y="152"/>
                  </a:cubicBezTo>
                  <a:cubicBezTo>
                    <a:pt x="10" y="146"/>
                    <a:pt x="15" y="147"/>
                    <a:pt x="17" y="141"/>
                  </a:cubicBezTo>
                  <a:cubicBezTo>
                    <a:pt x="18" y="140"/>
                    <a:pt x="18" y="135"/>
                    <a:pt x="19" y="131"/>
                  </a:cubicBezTo>
                  <a:cubicBezTo>
                    <a:pt x="21" y="124"/>
                    <a:pt x="22" y="102"/>
                    <a:pt x="26" y="96"/>
                  </a:cubicBezTo>
                  <a:cubicBezTo>
                    <a:pt x="32" y="90"/>
                    <a:pt x="41" y="90"/>
                    <a:pt x="52" y="90"/>
                  </a:cubicBezTo>
                  <a:cubicBezTo>
                    <a:pt x="65" y="68"/>
                    <a:pt x="92" y="61"/>
                    <a:pt x="117" y="51"/>
                  </a:cubicBezTo>
                  <a:cubicBezTo>
                    <a:pt x="103" y="62"/>
                    <a:pt x="89" y="73"/>
                    <a:pt x="85" y="93"/>
                  </a:cubicBezTo>
                  <a:cubicBezTo>
                    <a:pt x="89" y="95"/>
                    <a:pt x="91" y="88"/>
                    <a:pt x="96" y="87"/>
                  </a:cubicBezTo>
                  <a:cubicBezTo>
                    <a:pt x="97" y="86"/>
                    <a:pt x="99" y="87"/>
                    <a:pt x="101" y="87"/>
                  </a:cubicBezTo>
                  <a:cubicBezTo>
                    <a:pt x="108" y="85"/>
                    <a:pt x="113" y="81"/>
                    <a:pt x="118" y="79"/>
                  </a:cubicBezTo>
                  <a:cubicBezTo>
                    <a:pt x="132" y="56"/>
                    <a:pt x="141" y="22"/>
                    <a:pt x="165" y="6"/>
                  </a:cubicBezTo>
                  <a:cubicBezTo>
                    <a:pt x="167" y="4"/>
                    <a:pt x="171" y="0"/>
                    <a:pt x="175" y="2"/>
                  </a:cubicBezTo>
                  <a:cubicBezTo>
                    <a:pt x="179" y="15"/>
                    <a:pt x="172" y="25"/>
                    <a:pt x="169" y="36"/>
                  </a:cubicBezTo>
                  <a:cubicBezTo>
                    <a:pt x="167" y="48"/>
                    <a:pt x="166" y="62"/>
                    <a:pt x="162" y="75"/>
                  </a:cubicBezTo>
                  <a:cubicBezTo>
                    <a:pt x="158" y="87"/>
                    <a:pt x="152" y="97"/>
                    <a:pt x="152" y="113"/>
                  </a:cubicBezTo>
                  <a:cubicBezTo>
                    <a:pt x="152" y="119"/>
                    <a:pt x="154" y="126"/>
                    <a:pt x="156" y="133"/>
                  </a:cubicBezTo>
                  <a:cubicBezTo>
                    <a:pt x="159" y="144"/>
                    <a:pt x="164" y="152"/>
                    <a:pt x="158" y="164"/>
                  </a:cubicBezTo>
                  <a:cubicBezTo>
                    <a:pt x="168" y="191"/>
                    <a:pt x="171" y="226"/>
                    <a:pt x="162" y="256"/>
                  </a:cubicBezTo>
                  <a:cubicBezTo>
                    <a:pt x="158" y="269"/>
                    <a:pt x="152" y="280"/>
                    <a:pt x="142" y="288"/>
                  </a:cubicBezTo>
                  <a:cubicBezTo>
                    <a:pt x="138" y="291"/>
                    <a:pt x="133" y="293"/>
                    <a:pt x="128" y="296"/>
                  </a:cubicBezTo>
                  <a:cubicBezTo>
                    <a:pt x="123" y="299"/>
                    <a:pt x="118" y="303"/>
                    <a:pt x="115" y="304"/>
                  </a:cubicBezTo>
                  <a:cubicBezTo>
                    <a:pt x="106" y="306"/>
                    <a:pt x="96" y="304"/>
                    <a:pt x="85" y="308"/>
                  </a:cubicBezTo>
                  <a:cubicBezTo>
                    <a:pt x="85" y="308"/>
                    <a:pt x="84" y="308"/>
                    <a:pt x="84" y="308"/>
                  </a:cubicBezTo>
                  <a:close/>
                </a:path>
              </a:pathLst>
            </a:custGeom>
            <a:solidFill>
              <a:srgbClr val="AFAFAF">
                <a:alpha val="40784"/>
              </a:srgbClr>
            </a:solidFill>
            <a:ln cap="flat" cmpd="sng" w="9525">
              <a:solidFill>
                <a:srgbClr val="AFAFAF">
                  <a:alpha val="40784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© INSCALE GmbH, 26.05.2010&#10;http://www.presentationload.com/" id="123" name="Google Shape;123;p16"/>
            <p:cNvSpPr/>
            <p:nvPr/>
          </p:nvSpPr>
          <p:spPr>
            <a:xfrm>
              <a:off x="3910" y="1192"/>
              <a:ext cx="1428" cy="1357"/>
            </a:xfrm>
            <a:custGeom>
              <a:rect b="b" l="l" r="r" t="t"/>
              <a:pathLst>
                <a:path extrusionOk="0" h="687" w="723">
                  <a:moveTo>
                    <a:pt x="723" y="53"/>
                  </a:moveTo>
                  <a:cubicBezTo>
                    <a:pt x="723" y="54"/>
                    <a:pt x="723" y="54"/>
                    <a:pt x="723" y="54"/>
                  </a:cubicBezTo>
                  <a:cubicBezTo>
                    <a:pt x="708" y="64"/>
                    <a:pt x="689" y="82"/>
                    <a:pt x="674" y="96"/>
                  </a:cubicBezTo>
                  <a:cubicBezTo>
                    <a:pt x="455" y="290"/>
                    <a:pt x="230" y="492"/>
                    <a:pt x="11" y="687"/>
                  </a:cubicBezTo>
                  <a:cubicBezTo>
                    <a:pt x="10" y="687"/>
                    <a:pt x="9" y="687"/>
                    <a:pt x="9" y="687"/>
                  </a:cubicBezTo>
                  <a:cubicBezTo>
                    <a:pt x="6" y="686"/>
                    <a:pt x="3" y="685"/>
                    <a:pt x="1" y="683"/>
                  </a:cubicBezTo>
                  <a:cubicBezTo>
                    <a:pt x="0" y="680"/>
                    <a:pt x="0" y="677"/>
                    <a:pt x="0" y="674"/>
                  </a:cubicBezTo>
                  <a:cubicBezTo>
                    <a:pt x="12" y="658"/>
                    <a:pt x="33" y="641"/>
                    <a:pt x="47" y="628"/>
                  </a:cubicBezTo>
                  <a:cubicBezTo>
                    <a:pt x="62" y="614"/>
                    <a:pt x="77" y="599"/>
                    <a:pt x="92" y="585"/>
                  </a:cubicBezTo>
                  <a:cubicBezTo>
                    <a:pt x="242" y="448"/>
                    <a:pt x="390" y="308"/>
                    <a:pt x="539" y="171"/>
                  </a:cubicBezTo>
                  <a:cubicBezTo>
                    <a:pt x="595" y="119"/>
                    <a:pt x="652" y="67"/>
                    <a:pt x="707" y="15"/>
                  </a:cubicBezTo>
                  <a:cubicBezTo>
                    <a:pt x="710" y="12"/>
                    <a:pt x="720" y="0"/>
                    <a:pt x="721" y="3"/>
                  </a:cubicBezTo>
                  <a:cubicBezTo>
                    <a:pt x="722" y="20"/>
                    <a:pt x="722" y="38"/>
                    <a:pt x="723" y="53"/>
                  </a:cubicBezTo>
                  <a:close/>
                </a:path>
              </a:pathLst>
            </a:custGeom>
            <a:solidFill>
              <a:srgbClr val="AFAFAF">
                <a:alpha val="40784"/>
              </a:srgbClr>
            </a:solidFill>
            <a:ln cap="flat" cmpd="sng" w="9525">
              <a:solidFill>
                <a:srgbClr val="AFAFAF">
                  <a:alpha val="40784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© INSCALE GmbH, 26.05.2010&#10;http://www.presentationload.com/" id="124" name="Google Shape;124;p16"/>
            <p:cNvSpPr/>
            <p:nvPr/>
          </p:nvSpPr>
          <p:spPr>
            <a:xfrm>
              <a:off x="5328" y="906"/>
              <a:ext cx="150" cy="2755"/>
            </a:xfrm>
            <a:custGeom>
              <a:rect b="b" l="l" r="r" t="t"/>
              <a:pathLst>
                <a:path extrusionOk="0" h="1346" w="76">
                  <a:moveTo>
                    <a:pt x="4" y="14"/>
                  </a:moveTo>
                  <a:cubicBezTo>
                    <a:pt x="25" y="0"/>
                    <a:pt x="51" y="0"/>
                    <a:pt x="76" y="14"/>
                  </a:cubicBezTo>
                  <a:cubicBezTo>
                    <a:pt x="76" y="165"/>
                    <a:pt x="76" y="517"/>
                    <a:pt x="76" y="668"/>
                  </a:cubicBezTo>
                  <a:cubicBezTo>
                    <a:pt x="74" y="876"/>
                    <a:pt x="76" y="1136"/>
                    <a:pt x="75" y="1346"/>
                  </a:cubicBezTo>
                  <a:cubicBezTo>
                    <a:pt x="50" y="1346"/>
                    <a:pt x="25" y="1346"/>
                    <a:pt x="0" y="1346"/>
                  </a:cubicBezTo>
                  <a:cubicBezTo>
                    <a:pt x="0" y="1334"/>
                    <a:pt x="0" y="1275"/>
                    <a:pt x="0" y="1263"/>
                  </a:cubicBezTo>
                  <a:cubicBezTo>
                    <a:pt x="3" y="915"/>
                    <a:pt x="2" y="363"/>
                    <a:pt x="4" y="14"/>
                  </a:cubicBezTo>
                  <a:close/>
                </a:path>
              </a:pathLst>
            </a:custGeom>
            <a:solidFill>
              <a:srgbClr val="AFAFAF">
                <a:alpha val="40784"/>
              </a:srgbClr>
            </a:solidFill>
            <a:ln cap="flat" cmpd="sng" w="9525">
              <a:solidFill>
                <a:srgbClr val="AFAFAF">
                  <a:alpha val="40784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16"/>
          <p:cNvSpPr txBox="1"/>
          <p:nvPr>
            <p:ph type="title"/>
          </p:nvPr>
        </p:nvSpPr>
        <p:spPr>
          <a:xfrm>
            <a:off x="457200" y="1881424"/>
            <a:ext cx="8229600" cy="3172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aproveitar espaços urbanos para a produção de alimentos?</a:t>
            </a:r>
            <a:endParaRPr b="0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0" y="2017713"/>
            <a:ext cx="9144000" cy="4840287"/>
          </a:xfrm>
          <a:prstGeom prst="rect">
            <a:avLst/>
          </a:prstGeom>
          <a:gradFill>
            <a:gsLst>
              <a:gs pos="0">
                <a:srgbClr val="000000">
                  <a:alpha val="9803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72000" lIns="108000" spcFirstLastPara="1" rIns="144000" wrap="square" tIns="108000">
            <a:noAutofit/>
          </a:bodyPr>
          <a:lstStyle/>
          <a:p>
            <a:pPr indent="-76200" lvl="0" marL="1905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ackground2" id="133" name="Google Shape;133;p17"/>
          <p:cNvPicPr preferRelativeResize="0"/>
          <p:nvPr/>
        </p:nvPicPr>
        <p:blipFill rotWithShape="1">
          <a:blip r:embed="rId3">
            <a:alphaModFix/>
          </a:blip>
          <a:srcRect b="27245" l="0" r="0" t="0"/>
          <a:stretch/>
        </p:blipFill>
        <p:spPr>
          <a:xfrm>
            <a:off x="30602" y="-4203"/>
            <a:ext cx="9144000" cy="4989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/>
          <p:nvPr/>
        </p:nvSpPr>
        <p:spPr>
          <a:xfrm>
            <a:off x="45903" y="5004812"/>
            <a:ext cx="9144000" cy="1868487"/>
          </a:xfrm>
          <a:prstGeom prst="rect">
            <a:avLst/>
          </a:prstGeom>
          <a:solidFill>
            <a:srgbClr val="361C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7"/>
          <p:cNvSpPr txBox="1"/>
          <p:nvPr>
            <p:ph type="title"/>
          </p:nvPr>
        </p:nvSpPr>
        <p:spPr>
          <a:xfrm>
            <a:off x="323850" y="238539"/>
            <a:ext cx="8497092" cy="616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Garden Tech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 txBox="1"/>
          <p:nvPr>
            <p:ph idx="1" type="body"/>
          </p:nvPr>
        </p:nvSpPr>
        <p:spPr>
          <a:xfrm>
            <a:off x="323850" y="763200"/>
            <a:ext cx="8496300" cy="336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autônomo de produção de alimentos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" name="Google Shape;137;p17"/>
          <p:cNvGrpSpPr/>
          <p:nvPr/>
        </p:nvGrpSpPr>
        <p:grpSpPr>
          <a:xfrm>
            <a:off x="2833688" y="1555750"/>
            <a:ext cx="3648075" cy="4268788"/>
            <a:chOff x="1620888" y="-15875"/>
            <a:chExt cx="5921325" cy="6929439"/>
          </a:xfrm>
        </p:grpSpPr>
        <p:sp>
          <p:nvSpPr>
            <p:cNvPr id="138" name="Google Shape;138;p17"/>
            <p:cNvSpPr/>
            <p:nvPr/>
          </p:nvSpPr>
          <p:spPr>
            <a:xfrm>
              <a:off x="1620888" y="2162176"/>
              <a:ext cx="2314576" cy="3149600"/>
            </a:xfrm>
            <a:custGeom>
              <a:rect b="b" l="l" r="r" t="t"/>
              <a:pathLst>
                <a:path extrusionOk="0" h="840" w="617">
                  <a:moveTo>
                    <a:pt x="0" y="0"/>
                  </a:moveTo>
                  <a:cubicBezTo>
                    <a:pt x="59" y="59"/>
                    <a:pt x="55" y="61"/>
                    <a:pt x="234" y="136"/>
                  </a:cubicBezTo>
                  <a:cubicBezTo>
                    <a:pt x="414" y="210"/>
                    <a:pt x="486" y="269"/>
                    <a:pt x="514" y="302"/>
                  </a:cubicBezTo>
                  <a:cubicBezTo>
                    <a:pt x="541" y="335"/>
                    <a:pt x="569" y="408"/>
                    <a:pt x="571" y="490"/>
                  </a:cubicBezTo>
                  <a:cubicBezTo>
                    <a:pt x="572" y="572"/>
                    <a:pt x="598" y="668"/>
                    <a:pt x="617" y="840"/>
                  </a:cubicBezTo>
                  <a:cubicBezTo>
                    <a:pt x="579" y="700"/>
                    <a:pt x="529" y="607"/>
                    <a:pt x="468" y="589"/>
                  </a:cubicBezTo>
                  <a:cubicBezTo>
                    <a:pt x="408" y="571"/>
                    <a:pt x="292" y="544"/>
                    <a:pt x="215" y="493"/>
                  </a:cubicBezTo>
                  <a:cubicBezTo>
                    <a:pt x="138" y="442"/>
                    <a:pt x="95" y="353"/>
                    <a:pt x="92" y="256"/>
                  </a:cubicBezTo>
                  <a:cubicBezTo>
                    <a:pt x="88" y="160"/>
                    <a:pt x="74" y="103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76923C"/>
                </a:gs>
                <a:gs pos="100000">
                  <a:srgbClr val="B1CA7E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3990975" y="2533650"/>
              <a:ext cx="3551238" cy="1905000"/>
            </a:xfrm>
            <a:custGeom>
              <a:rect b="b" l="l" r="r" t="t"/>
              <a:pathLst>
                <a:path extrusionOk="0" h="508" w="947">
                  <a:moveTo>
                    <a:pt x="53" y="382"/>
                  </a:moveTo>
                  <a:cubicBezTo>
                    <a:pt x="71" y="328"/>
                    <a:pt x="81" y="259"/>
                    <a:pt x="111" y="214"/>
                  </a:cubicBezTo>
                  <a:cubicBezTo>
                    <a:pt x="140" y="169"/>
                    <a:pt x="219" y="77"/>
                    <a:pt x="327" y="43"/>
                  </a:cubicBezTo>
                  <a:cubicBezTo>
                    <a:pt x="436" y="8"/>
                    <a:pt x="546" y="0"/>
                    <a:pt x="610" y="4"/>
                  </a:cubicBezTo>
                  <a:cubicBezTo>
                    <a:pt x="718" y="11"/>
                    <a:pt x="767" y="44"/>
                    <a:pt x="829" y="56"/>
                  </a:cubicBezTo>
                  <a:cubicBezTo>
                    <a:pt x="890" y="67"/>
                    <a:pt x="933" y="80"/>
                    <a:pt x="947" y="71"/>
                  </a:cubicBezTo>
                  <a:cubicBezTo>
                    <a:pt x="921" y="88"/>
                    <a:pt x="645" y="134"/>
                    <a:pt x="564" y="119"/>
                  </a:cubicBezTo>
                  <a:cubicBezTo>
                    <a:pt x="483" y="103"/>
                    <a:pt x="283" y="164"/>
                    <a:pt x="205" y="211"/>
                  </a:cubicBezTo>
                  <a:cubicBezTo>
                    <a:pt x="127" y="259"/>
                    <a:pt x="21" y="497"/>
                    <a:pt x="19" y="508"/>
                  </a:cubicBezTo>
                  <a:cubicBezTo>
                    <a:pt x="0" y="493"/>
                    <a:pt x="46" y="401"/>
                    <a:pt x="53" y="382"/>
                  </a:cubicBezTo>
                  <a:close/>
                </a:path>
              </a:pathLst>
            </a:custGeom>
            <a:gradFill>
              <a:gsLst>
                <a:gs pos="0">
                  <a:srgbClr val="76923C"/>
                </a:gs>
                <a:gs pos="100000">
                  <a:srgbClr val="B1CA7E"/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3473450" y="-15875"/>
              <a:ext cx="1536700" cy="2763838"/>
            </a:xfrm>
            <a:custGeom>
              <a:rect b="b" l="l" r="r" t="t"/>
              <a:pathLst>
                <a:path extrusionOk="0" h="737" w="410">
                  <a:moveTo>
                    <a:pt x="128" y="726"/>
                  </a:moveTo>
                  <a:cubicBezTo>
                    <a:pt x="151" y="711"/>
                    <a:pt x="175" y="685"/>
                    <a:pt x="200" y="659"/>
                  </a:cubicBezTo>
                  <a:cubicBezTo>
                    <a:pt x="226" y="633"/>
                    <a:pt x="254" y="586"/>
                    <a:pt x="279" y="572"/>
                  </a:cubicBezTo>
                  <a:cubicBezTo>
                    <a:pt x="304" y="558"/>
                    <a:pt x="321" y="528"/>
                    <a:pt x="333" y="499"/>
                  </a:cubicBezTo>
                  <a:cubicBezTo>
                    <a:pt x="344" y="469"/>
                    <a:pt x="410" y="397"/>
                    <a:pt x="393" y="320"/>
                  </a:cubicBezTo>
                  <a:cubicBezTo>
                    <a:pt x="376" y="243"/>
                    <a:pt x="289" y="120"/>
                    <a:pt x="169" y="84"/>
                  </a:cubicBezTo>
                  <a:cubicBezTo>
                    <a:pt x="48" y="49"/>
                    <a:pt x="15" y="18"/>
                    <a:pt x="0" y="0"/>
                  </a:cubicBezTo>
                  <a:cubicBezTo>
                    <a:pt x="25" y="40"/>
                    <a:pt x="34" y="70"/>
                    <a:pt x="40" y="85"/>
                  </a:cubicBezTo>
                  <a:cubicBezTo>
                    <a:pt x="47" y="100"/>
                    <a:pt x="74" y="193"/>
                    <a:pt x="60" y="211"/>
                  </a:cubicBezTo>
                  <a:cubicBezTo>
                    <a:pt x="47" y="229"/>
                    <a:pt x="18" y="359"/>
                    <a:pt x="32" y="374"/>
                  </a:cubicBezTo>
                  <a:cubicBezTo>
                    <a:pt x="46" y="389"/>
                    <a:pt x="86" y="683"/>
                    <a:pt x="82" y="699"/>
                  </a:cubicBezTo>
                  <a:cubicBezTo>
                    <a:pt x="77" y="715"/>
                    <a:pt x="110" y="737"/>
                    <a:pt x="128" y="726"/>
                  </a:cubicBezTo>
                  <a:close/>
                </a:path>
              </a:pathLst>
            </a:custGeom>
            <a:gradFill>
              <a:gsLst>
                <a:gs pos="0">
                  <a:srgbClr val="76923C"/>
                </a:gs>
                <a:gs pos="100000">
                  <a:srgbClr val="B1CA7E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4002088" y="2800350"/>
              <a:ext cx="3540125" cy="1698625"/>
            </a:xfrm>
            <a:custGeom>
              <a:rect b="b" l="l" r="r" t="t"/>
              <a:pathLst>
                <a:path extrusionOk="0" h="453" w="944">
                  <a:moveTo>
                    <a:pt x="50" y="311"/>
                  </a:moveTo>
                  <a:cubicBezTo>
                    <a:pt x="73" y="268"/>
                    <a:pt x="109" y="193"/>
                    <a:pt x="194" y="125"/>
                  </a:cubicBezTo>
                  <a:cubicBezTo>
                    <a:pt x="280" y="56"/>
                    <a:pt x="419" y="13"/>
                    <a:pt x="486" y="15"/>
                  </a:cubicBezTo>
                  <a:cubicBezTo>
                    <a:pt x="554" y="18"/>
                    <a:pt x="704" y="34"/>
                    <a:pt x="752" y="36"/>
                  </a:cubicBezTo>
                  <a:cubicBezTo>
                    <a:pt x="800" y="37"/>
                    <a:pt x="918" y="8"/>
                    <a:pt x="944" y="0"/>
                  </a:cubicBezTo>
                  <a:cubicBezTo>
                    <a:pt x="903" y="41"/>
                    <a:pt x="760" y="112"/>
                    <a:pt x="701" y="138"/>
                  </a:cubicBezTo>
                  <a:cubicBezTo>
                    <a:pt x="643" y="164"/>
                    <a:pt x="561" y="211"/>
                    <a:pt x="463" y="200"/>
                  </a:cubicBezTo>
                  <a:cubicBezTo>
                    <a:pt x="366" y="189"/>
                    <a:pt x="228" y="180"/>
                    <a:pt x="167" y="247"/>
                  </a:cubicBezTo>
                  <a:cubicBezTo>
                    <a:pt x="107" y="313"/>
                    <a:pt x="31" y="422"/>
                    <a:pt x="16" y="437"/>
                  </a:cubicBezTo>
                  <a:cubicBezTo>
                    <a:pt x="0" y="453"/>
                    <a:pt x="40" y="329"/>
                    <a:pt x="50" y="311"/>
                  </a:cubicBezTo>
                  <a:close/>
                </a:path>
              </a:pathLst>
            </a:custGeom>
            <a:gradFill>
              <a:gsLst>
                <a:gs pos="0">
                  <a:srgbClr val="76923C"/>
                </a:gs>
                <a:gs pos="100000">
                  <a:srgbClr val="B1CA7E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2794000" y="-15875"/>
              <a:ext cx="1057275" cy="2954338"/>
            </a:xfrm>
            <a:custGeom>
              <a:rect b="b" l="l" r="r" t="t"/>
              <a:pathLst>
                <a:path extrusionOk="0" h="788" w="282">
                  <a:moveTo>
                    <a:pt x="267" y="774"/>
                  </a:moveTo>
                  <a:cubicBezTo>
                    <a:pt x="243" y="724"/>
                    <a:pt x="146" y="569"/>
                    <a:pt x="102" y="517"/>
                  </a:cubicBezTo>
                  <a:cubicBezTo>
                    <a:pt x="58" y="465"/>
                    <a:pt x="0" y="336"/>
                    <a:pt x="80" y="213"/>
                  </a:cubicBezTo>
                  <a:cubicBezTo>
                    <a:pt x="160" y="90"/>
                    <a:pt x="185" y="54"/>
                    <a:pt x="181" y="0"/>
                  </a:cubicBezTo>
                  <a:cubicBezTo>
                    <a:pt x="203" y="20"/>
                    <a:pt x="272" y="121"/>
                    <a:pt x="263" y="181"/>
                  </a:cubicBezTo>
                  <a:cubicBezTo>
                    <a:pt x="253" y="241"/>
                    <a:pt x="201" y="305"/>
                    <a:pt x="225" y="362"/>
                  </a:cubicBezTo>
                  <a:cubicBezTo>
                    <a:pt x="249" y="419"/>
                    <a:pt x="281" y="519"/>
                    <a:pt x="282" y="565"/>
                  </a:cubicBezTo>
                  <a:cubicBezTo>
                    <a:pt x="282" y="609"/>
                    <a:pt x="275" y="679"/>
                    <a:pt x="269" y="705"/>
                  </a:cubicBezTo>
                  <a:cubicBezTo>
                    <a:pt x="264" y="728"/>
                    <a:pt x="274" y="788"/>
                    <a:pt x="267" y="774"/>
                  </a:cubicBezTo>
                  <a:close/>
                </a:path>
              </a:pathLst>
            </a:custGeom>
            <a:gradFill>
              <a:gsLst>
                <a:gs pos="0">
                  <a:srgbClr val="76923C"/>
                </a:gs>
                <a:gs pos="100000">
                  <a:srgbClr val="B1CA7E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2033589" y="2008189"/>
              <a:ext cx="4203700" cy="4905375"/>
            </a:xfrm>
            <a:custGeom>
              <a:rect b="b" l="l" r="r" t="t"/>
              <a:pathLst>
                <a:path extrusionOk="0" h="1308" w="1121">
                  <a:moveTo>
                    <a:pt x="1113" y="1106"/>
                  </a:moveTo>
                  <a:cubicBezTo>
                    <a:pt x="1105" y="1111"/>
                    <a:pt x="896" y="1164"/>
                    <a:pt x="770" y="1147"/>
                  </a:cubicBezTo>
                  <a:cubicBezTo>
                    <a:pt x="644" y="1130"/>
                    <a:pt x="622" y="1088"/>
                    <a:pt x="600" y="1059"/>
                  </a:cubicBezTo>
                  <a:cubicBezTo>
                    <a:pt x="579" y="1031"/>
                    <a:pt x="569" y="967"/>
                    <a:pt x="564" y="919"/>
                  </a:cubicBezTo>
                  <a:cubicBezTo>
                    <a:pt x="566" y="889"/>
                    <a:pt x="547" y="838"/>
                    <a:pt x="545" y="818"/>
                  </a:cubicBezTo>
                  <a:cubicBezTo>
                    <a:pt x="542" y="782"/>
                    <a:pt x="526" y="712"/>
                    <a:pt x="541" y="648"/>
                  </a:cubicBezTo>
                  <a:cubicBezTo>
                    <a:pt x="555" y="584"/>
                    <a:pt x="596" y="496"/>
                    <a:pt x="581" y="390"/>
                  </a:cubicBezTo>
                  <a:cubicBezTo>
                    <a:pt x="575" y="344"/>
                    <a:pt x="527" y="248"/>
                    <a:pt x="518" y="219"/>
                  </a:cubicBezTo>
                  <a:cubicBezTo>
                    <a:pt x="509" y="191"/>
                    <a:pt x="503" y="108"/>
                    <a:pt x="500" y="76"/>
                  </a:cubicBezTo>
                  <a:cubicBezTo>
                    <a:pt x="496" y="45"/>
                    <a:pt x="481" y="0"/>
                    <a:pt x="484" y="41"/>
                  </a:cubicBezTo>
                  <a:cubicBezTo>
                    <a:pt x="487" y="81"/>
                    <a:pt x="474" y="130"/>
                    <a:pt x="467" y="182"/>
                  </a:cubicBezTo>
                  <a:cubicBezTo>
                    <a:pt x="459" y="234"/>
                    <a:pt x="491" y="306"/>
                    <a:pt x="521" y="399"/>
                  </a:cubicBezTo>
                  <a:cubicBezTo>
                    <a:pt x="551" y="493"/>
                    <a:pt x="506" y="544"/>
                    <a:pt x="488" y="629"/>
                  </a:cubicBezTo>
                  <a:cubicBezTo>
                    <a:pt x="470" y="714"/>
                    <a:pt x="496" y="862"/>
                    <a:pt x="511" y="941"/>
                  </a:cubicBezTo>
                  <a:cubicBezTo>
                    <a:pt x="516" y="1004"/>
                    <a:pt x="495" y="1030"/>
                    <a:pt x="452" y="1066"/>
                  </a:cubicBezTo>
                  <a:cubicBezTo>
                    <a:pt x="409" y="1102"/>
                    <a:pt x="343" y="1121"/>
                    <a:pt x="244" y="1152"/>
                  </a:cubicBezTo>
                  <a:cubicBezTo>
                    <a:pt x="145" y="1184"/>
                    <a:pt x="0" y="1196"/>
                    <a:pt x="15" y="1197"/>
                  </a:cubicBezTo>
                  <a:cubicBezTo>
                    <a:pt x="305" y="1213"/>
                    <a:pt x="502" y="1083"/>
                    <a:pt x="511" y="1074"/>
                  </a:cubicBezTo>
                  <a:cubicBezTo>
                    <a:pt x="520" y="1064"/>
                    <a:pt x="522" y="1105"/>
                    <a:pt x="540" y="1132"/>
                  </a:cubicBezTo>
                  <a:cubicBezTo>
                    <a:pt x="559" y="1159"/>
                    <a:pt x="587" y="1192"/>
                    <a:pt x="573" y="1236"/>
                  </a:cubicBezTo>
                  <a:cubicBezTo>
                    <a:pt x="560" y="1280"/>
                    <a:pt x="304" y="1294"/>
                    <a:pt x="363" y="1301"/>
                  </a:cubicBezTo>
                  <a:cubicBezTo>
                    <a:pt x="422" y="1308"/>
                    <a:pt x="620" y="1288"/>
                    <a:pt x="654" y="1246"/>
                  </a:cubicBezTo>
                  <a:cubicBezTo>
                    <a:pt x="668" y="1229"/>
                    <a:pt x="656" y="1198"/>
                    <a:pt x="644" y="1170"/>
                  </a:cubicBezTo>
                  <a:cubicBezTo>
                    <a:pt x="695" y="1215"/>
                    <a:pt x="885" y="1199"/>
                    <a:pt x="962" y="1183"/>
                  </a:cubicBezTo>
                  <a:cubicBezTo>
                    <a:pt x="1038" y="1167"/>
                    <a:pt x="1121" y="1101"/>
                    <a:pt x="1113" y="1106"/>
                  </a:cubicBezTo>
                  <a:close/>
                </a:path>
              </a:pathLst>
            </a:custGeom>
            <a:gradFill>
              <a:gsLst>
                <a:gs pos="0">
                  <a:srgbClr val="76923C"/>
                </a:gs>
                <a:gs pos="100000">
                  <a:srgbClr val="B1CA7E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17"/>
          <p:cNvSpPr/>
          <p:nvPr/>
        </p:nvSpPr>
        <p:spPr>
          <a:xfrm>
            <a:off x="5719763" y="5948363"/>
            <a:ext cx="1331912" cy="446087"/>
          </a:xfrm>
          <a:custGeom>
            <a:rect b="b" l="l" r="r" t="t"/>
            <a:pathLst>
              <a:path extrusionOk="0" h="217" w="649">
                <a:moveTo>
                  <a:pt x="14" y="179"/>
                </a:moveTo>
                <a:cubicBezTo>
                  <a:pt x="9" y="155"/>
                  <a:pt x="0" y="128"/>
                  <a:pt x="14" y="127"/>
                </a:cubicBezTo>
                <a:cubicBezTo>
                  <a:pt x="28" y="126"/>
                  <a:pt x="44" y="112"/>
                  <a:pt x="52" y="103"/>
                </a:cubicBezTo>
                <a:cubicBezTo>
                  <a:pt x="59" y="95"/>
                  <a:pt x="96" y="99"/>
                  <a:pt x="97" y="89"/>
                </a:cubicBezTo>
                <a:cubicBezTo>
                  <a:pt x="99" y="79"/>
                  <a:pt x="123" y="51"/>
                  <a:pt x="145" y="57"/>
                </a:cubicBezTo>
                <a:cubicBezTo>
                  <a:pt x="168" y="62"/>
                  <a:pt x="190" y="48"/>
                  <a:pt x="203" y="40"/>
                </a:cubicBezTo>
                <a:cubicBezTo>
                  <a:pt x="215" y="31"/>
                  <a:pt x="252" y="19"/>
                  <a:pt x="269" y="15"/>
                </a:cubicBezTo>
                <a:cubicBezTo>
                  <a:pt x="287" y="10"/>
                  <a:pt x="318" y="0"/>
                  <a:pt x="348" y="5"/>
                </a:cubicBezTo>
                <a:cubicBezTo>
                  <a:pt x="377" y="9"/>
                  <a:pt x="415" y="19"/>
                  <a:pt x="428" y="17"/>
                </a:cubicBezTo>
                <a:cubicBezTo>
                  <a:pt x="440" y="16"/>
                  <a:pt x="442" y="21"/>
                  <a:pt x="457" y="30"/>
                </a:cubicBezTo>
                <a:cubicBezTo>
                  <a:pt x="473" y="38"/>
                  <a:pt x="478" y="55"/>
                  <a:pt x="504" y="58"/>
                </a:cubicBezTo>
                <a:cubicBezTo>
                  <a:pt x="529" y="61"/>
                  <a:pt x="553" y="65"/>
                  <a:pt x="554" y="75"/>
                </a:cubicBezTo>
                <a:cubicBezTo>
                  <a:pt x="556" y="85"/>
                  <a:pt x="564" y="95"/>
                  <a:pt x="587" y="109"/>
                </a:cubicBezTo>
                <a:cubicBezTo>
                  <a:pt x="609" y="123"/>
                  <a:pt x="622" y="131"/>
                  <a:pt x="627" y="142"/>
                </a:cubicBezTo>
                <a:cubicBezTo>
                  <a:pt x="633" y="154"/>
                  <a:pt x="649" y="157"/>
                  <a:pt x="649" y="169"/>
                </a:cubicBezTo>
                <a:cubicBezTo>
                  <a:pt x="649" y="182"/>
                  <a:pt x="595" y="180"/>
                  <a:pt x="575" y="185"/>
                </a:cubicBezTo>
                <a:cubicBezTo>
                  <a:pt x="556" y="189"/>
                  <a:pt x="514" y="183"/>
                  <a:pt x="508" y="193"/>
                </a:cubicBezTo>
                <a:cubicBezTo>
                  <a:pt x="502" y="203"/>
                  <a:pt x="491" y="190"/>
                  <a:pt x="477" y="193"/>
                </a:cubicBezTo>
                <a:cubicBezTo>
                  <a:pt x="463" y="196"/>
                  <a:pt x="447" y="196"/>
                  <a:pt x="431" y="197"/>
                </a:cubicBezTo>
                <a:cubicBezTo>
                  <a:pt x="414" y="197"/>
                  <a:pt x="346" y="195"/>
                  <a:pt x="336" y="197"/>
                </a:cubicBezTo>
                <a:cubicBezTo>
                  <a:pt x="327" y="199"/>
                  <a:pt x="341" y="213"/>
                  <a:pt x="318" y="211"/>
                </a:cubicBezTo>
                <a:cubicBezTo>
                  <a:pt x="296" y="210"/>
                  <a:pt x="297" y="187"/>
                  <a:pt x="280" y="196"/>
                </a:cubicBezTo>
                <a:cubicBezTo>
                  <a:pt x="262" y="204"/>
                  <a:pt x="265" y="195"/>
                  <a:pt x="245" y="204"/>
                </a:cubicBezTo>
                <a:cubicBezTo>
                  <a:pt x="225" y="214"/>
                  <a:pt x="214" y="186"/>
                  <a:pt x="199" y="196"/>
                </a:cubicBezTo>
                <a:cubicBezTo>
                  <a:pt x="183" y="206"/>
                  <a:pt x="179" y="195"/>
                  <a:pt x="161" y="203"/>
                </a:cubicBezTo>
                <a:cubicBezTo>
                  <a:pt x="142" y="211"/>
                  <a:pt x="117" y="217"/>
                  <a:pt x="104" y="211"/>
                </a:cubicBezTo>
                <a:cubicBezTo>
                  <a:pt x="92" y="206"/>
                  <a:pt x="97" y="190"/>
                  <a:pt x="76" y="194"/>
                </a:cubicBezTo>
                <a:cubicBezTo>
                  <a:pt x="55" y="199"/>
                  <a:pt x="18" y="193"/>
                  <a:pt x="14" y="179"/>
                </a:cubicBezTo>
                <a:close/>
              </a:path>
            </a:pathLst>
          </a:custGeom>
          <a:solidFill>
            <a:srgbClr val="361C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/>
          <p:nvPr/>
        </p:nvSpPr>
        <p:spPr>
          <a:xfrm rot="-5400000">
            <a:off x="5385827" y="1985093"/>
            <a:ext cx="1799761" cy="360363"/>
          </a:xfrm>
          <a:prstGeom prst="rect">
            <a:avLst/>
          </a:prstGeom>
          <a:gradFill>
            <a:gsLst>
              <a:gs pos="0">
                <a:srgbClr val="93B3D7"/>
              </a:gs>
              <a:gs pos="100000">
                <a:schemeClr val="accent1"/>
              </a:gs>
            </a:gsLst>
            <a:lin ang="5400000" scaled="0"/>
          </a:gradFill>
          <a:ln cap="flat" cmpd="sng" w="12700">
            <a:solidFill>
              <a:srgbClr val="C0C0C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72000" lIns="108000" spcFirstLastPara="1" rIns="108000" wrap="square" tIns="72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6465887" y="1271700"/>
            <a:ext cx="1798172" cy="1799762"/>
          </a:xfrm>
          <a:prstGeom prst="rect">
            <a:avLst/>
          </a:prstGeom>
          <a:solidFill>
            <a:schemeClr val="lt1">
              <a:alpha val="60000"/>
            </a:schemeClr>
          </a:solidFill>
          <a:ln cap="flat" cmpd="sng" w="12700">
            <a:solidFill>
              <a:srgbClr val="C0C0C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t" bIns="72000" lIns="108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Controle de iluminação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" name="Google Shape;147;p17"/>
          <p:cNvGrpSpPr/>
          <p:nvPr/>
        </p:nvGrpSpPr>
        <p:grpSpPr>
          <a:xfrm>
            <a:off x="6105526" y="3735388"/>
            <a:ext cx="2014537" cy="1657350"/>
            <a:chOff x="6105826" y="3736093"/>
            <a:chExt cx="2014537" cy="1657059"/>
          </a:xfrm>
        </p:grpSpPr>
        <p:sp>
          <p:nvSpPr>
            <p:cNvPr id="148" name="Google Shape;148;p17"/>
            <p:cNvSpPr/>
            <p:nvPr/>
          </p:nvSpPr>
          <p:spPr>
            <a:xfrm rot="-5400000">
              <a:off x="5457478" y="4384441"/>
              <a:ext cx="1657059" cy="360363"/>
            </a:xfrm>
            <a:prstGeom prst="rect">
              <a:avLst/>
            </a:prstGeom>
            <a:gradFill>
              <a:gsLst>
                <a:gs pos="0">
                  <a:srgbClr val="93B3D7"/>
                </a:gs>
                <a:gs pos="100000">
                  <a:schemeClr val="accent1"/>
                </a:gs>
              </a:gsLst>
              <a:lin ang="5400000" scaled="0"/>
            </a:gradFill>
            <a:ln cap="flat" cmpd="sng" w="12700">
              <a:solidFill>
                <a:srgbClr val="C0C0C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27000" rotWithShape="0" algn="tl" dir="2700000" dist="63500">
                <a:srgbClr val="000000">
                  <a:alpha val="40000"/>
                </a:srgbClr>
              </a:outerShdw>
            </a:effectLst>
          </p:spPr>
          <p:txBody>
            <a:bodyPr anchorCtr="0" anchor="ctr" bIns="72000" lIns="108000" spcFirstLastPara="1" rIns="108000" wrap="square" tIns="72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6466188" y="3736093"/>
              <a:ext cx="1654175" cy="1657059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 cap="flat" cmpd="sng" w="12700">
              <a:solidFill>
                <a:srgbClr val="C0C0C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27000" rotWithShape="0" algn="tl" dir="2700000" dist="63500">
                <a:srgbClr val="000000">
                  <a:alpha val="40000"/>
                </a:srgbClr>
              </a:outerShdw>
            </a:effectLst>
          </p:spPr>
          <p:txBody>
            <a:bodyPr anchorCtr="0" anchor="t" bIns="72000" lIns="108000" spcFirstLastPara="1" rIns="144000" wrap="square" tIns="108000">
              <a:noAutofit/>
            </a:bodyPr>
            <a:lstStyle/>
            <a:p>
              <a:pPr indent="0" lvl="0" marL="0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Controle de temperatura</a:t>
              </a:r>
              <a:endPara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p17"/>
          <p:cNvGrpSpPr/>
          <p:nvPr/>
        </p:nvGrpSpPr>
        <p:grpSpPr>
          <a:xfrm>
            <a:off x="819151" y="3735388"/>
            <a:ext cx="2014537" cy="1657350"/>
            <a:chOff x="819445" y="3736093"/>
            <a:chExt cx="2014537" cy="1657059"/>
          </a:xfrm>
        </p:grpSpPr>
        <p:sp>
          <p:nvSpPr>
            <p:cNvPr id="151" name="Google Shape;151;p17"/>
            <p:cNvSpPr/>
            <p:nvPr/>
          </p:nvSpPr>
          <p:spPr>
            <a:xfrm rot="-5400000">
              <a:off x="171097" y="4384441"/>
              <a:ext cx="1657059" cy="360363"/>
            </a:xfrm>
            <a:prstGeom prst="rect">
              <a:avLst/>
            </a:prstGeom>
            <a:gradFill>
              <a:gsLst>
                <a:gs pos="0">
                  <a:srgbClr val="93B3D7"/>
                </a:gs>
                <a:gs pos="100000">
                  <a:schemeClr val="accent1"/>
                </a:gs>
              </a:gsLst>
              <a:lin ang="5400000" scaled="0"/>
            </a:gradFill>
            <a:ln cap="flat" cmpd="sng" w="12700">
              <a:solidFill>
                <a:srgbClr val="C0C0C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27000" rotWithShape="0" algn="tl" dir="2700000" dist="63500">
                <a:srgbClr val="000000">
                  <a:alpha val="40000"/>
                </a:srgbClr>
              </a:outerShdw>
            </a:effectLst>
          </p:spPr>
          <p:txBody>
            <a:bodyPr anchorCtr="0" anchor="ctr" bIns="72000" lIns="108000" spcFirstLastPara="1" rIns="108000" wrap="square" tIns="72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1179807" y="3736093"/>
              <a:ext cx="1654175" cy="1657059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 cap="flat" cmpd="sng" w="12700">
              <a:solidFill>
                <a:srgbClr val="C0C0C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27000" rotWithShape="0" algn="tl" dir="2700000" dist="63500">
                <a:srgbClr val="000000">
                  <a:alpha val="40000"/>
                </a:srgbClr>
              </a:outerShdw>
            </a:effectLst>
          </p:spPr>
          <p:txBody>
            <a:bodyPr anchorCtr="0" anchor="t" bIns="72000" lIns="108000" spcFirstLastPara="1" rIns="144000" wrap="square" tIns="108000">
              <a:noAutofit/>
            </a:bodyPr>
            <a:lstStyle/>
            <a:p>
              <a:pPr indent="0" lvl="0" marL="0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Irrigação automática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3" name="Google Shape;15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9140" y="6014702"/>
            <a:ext cx="1008000" cy="82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/>
          <p:nvPr/>
        </p:nvSpPr>
        <p:spPr>
          <a:xfrm>
            <a:off x="0" y="2017713"/>
            <a:ext cx="9144000" cy="4840287"/>
          </a:xfrm>
          <a:prstGeom prst="rect">
            <a:avLst/>
          </a:prstGeom>
          <a:gradFill>
            <a:gsLst>
              <a:gs pos="0">
                <a:srgbClr val="000000">
                  <a:alpha val="9803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72000" lIns="108000" spcFirstLastPara="1" rIns="144000" wrap="square" tIns="108000">
            <a:noAutofit/>
          </a:bodyPr>
          <a:lstStyle/>
          <a:p>
            <a:pPr indent="-76200" lvl="0" marL="1905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 txBox="1"/>
          <p:nvPr>
            <p:ph type="title"/>
          </p:nvPr>
        </p:nvSpPr>
        <p:spPr>
          <a:xfrm>
            <a:off x="323850" y="238125"/>
            <a:ext cx="8496300" cy="617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Crescimento Vegetal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323850" y="779168"/>
            <a:ext cx="8496300" cy="334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 da Fotossíntese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1009851" y="1630658"/>
            <a:ext cx="4300049" cy="448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Fotossíntese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2017713"/>
            <a:ext cx="3180749" cy="23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4671" y="3903277"/>
            <a:ext cx="3536100" cy="23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/>
        </p:nvSpPr>
        <p:spPr>
          <a:xfrm>
            <a:off x="4582868" y="6219898"/>
            <a:ext cx="4842293" cy="448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Photosynthetically Active Radiation (PAR)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/>
          <p:nvPr/>
        </p:nvSpPr>
        <p:spPr>
          <a:xfrm>
            <a:off x="0" y="2017713"/>
            <a:ext cx="9144000" cy="4840287"/>
          </a:xfrm>
          <a:prstGeom prst="rect">
            <a:avLst/>
          </a:prstGeom>
          <a:gradFill>
            <a:gsLst>
              <a:gs pos="0">
                <a:srgbClr val="000000">
                  <a:alpha val="9803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72000" lIns="108000" spcFirstLastPara="1" rIns="144000" wrap="square" tIns="108000">
            <a:noAutofit/>
          </a:bodyPr>
          <a:lstStyle/>
          <a:p>
            <a:pPr indent="-76200" lvl="0" marL="1905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19"/>
          <p:cNvGrpSpPr/>
          <p:nvPr/>
        </p:nvGrpSpPr>
        <p:grpSpPr>
          <a:xfrm>
            <a:off x="1927225" y="2703513"/>
            <a:ext cx="5408613" cy="3260725"/>
            <a:chOff x="2122182" y="2882900"/>
            <a:chExt cx="5121480" cy="3088693"/>
          </a:xfrm>
        </p:grpSpPr>
        <p:sp>
          <p:nvSpPr>
            <p:cNvPr descr="© INSCALE GmbH, 26.05.2010&#10;http://www.presentationload.com/" id="173" name="Google Shape;173;p19"/>
            <p:cNvSpPr/>
            <p:nvPr/>
          </p:nvSpPr>
          <p:spPr>
            <a:xfrm>
              <a:off x="4303359" y="2882900"/>
              <a:ext cx="647888" cy="703753"/>
            </a:xfrm>
            <a:prstGeom prst="rect">
              <a:avLst/>
            </a:prstGeom>
            <a:gradFill>
              <a:gsLst>
                <a:gs pos="0">
                  <a:srgbClr val="BFBFBF">
                    <a:alpha val="89803"/>
                  </a:srgbClr>
                </a:gs>
                <a:gs pos="100000">
                  <a:srgbClr val="E0E8F4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© INSCALE GmbH, 26.05.2010&#10;http://www.presentationload.com/" id="174" name="Google Shape;174;p19"/>
            <p:cNvSpPr/>
            <p:nvPr/>
          </p:nvSpPr>
          <p:spPr>
            <a:xfrm>
              <a:off x="5136144" y="4755063"/>
              <a:ext cx="1540803" cy="1216530"/>
            </a:xfrm>
            <a:prstGeom prst="rect">
              <a:avLst/>
            </a:prstGeom>
            <a:gradFill>
              <a:gsLst>
                <a:gs pos="0">
                  <a:srgbClr val="BFBFBF">
                    <a:alpha val="89803"/>
                  </a:srgbClr>
                </a:gs>
                <a:gs pos="100000">
                  <a:srgbClr val="E0E8F4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© INSCALE GmbH, 26.05.2010&#10;http://www.presentationload.com/" id="175" name="Google Shape;175;p19"/>
            <p:cNvSpPr/>
            <p:nvPr/>
          </p:nvSpPr>
          <p:spPr>
            <a:xfrm>
              <a:off x="6143303" y="3263347"/>
              <a:ext cx="1100359" cy="703753"/>
            </a:xfrm>
            <a:prstGeom prst="rect">
              <a:avLst/>
            </a:prstGeom>
            <a:gradFill>
              <a:gsLst>
                <a:gs pos="0">
                  <a:srgbClr val="BFBFBF">
                    <a:alpha val="89803"/>
                  </a:srgbClr>
                </a:gs>
                <a:gs pos="100000">
                  <a:srgbClr val="E0E8F4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© INSCALE GmbH, 26.05.2010&#10;http://www.presentationload.com/" id="176" name="Google Shape;176;p19"/>
            <p:cNvSpPr/>
            <p:nvPr/>
          </p:nvSpPr>
          <p:spPr>
            <a:xfrm>
              <a:off x="2558117" y="4630252"/>
              <a:ext cx="1512242" cy="1215026"/>
            </a:xfrm>
            <a:prstGeom prst="rect">
              <a:avLst/>
            </a:prstGeom>
            <a:gradFill>
              <a:gsLst>
                <a:gs pos="0">
                  <a:srgbClr val="BFBFBF">
                    <a:alpha val="89803"/>
                  </a:srgbClr>
                </a:gs>
                <a:gs pos="100000">
                  <a:srgbClr val="E0E8F4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© INSCALE GmbH, 26.05.2010&#10;http://www.presentationload.com/" id="177" name="Google Shape;177;p19"/>
            <p:cNvSpPr/>
            <p:nvPr/>
          </p:nvSpPr>
          <p:spPr>
            <a:xfrm>
              <a:off x="2122182" y="3121995"/>
              <a:ext cx="1043237" cy="703753"/>
            </a:xfrm>
            <a:prstGeom prst="rect">
              <a:avLst/>
            </a:prstGeom>
            <a:gradFill>
              <a:gsLst>
                <a:gs pos="0">
                  <a:srgbClr val="BFBFBF">
                    <a:alpha val="89803"/>
                  </a:srgbClr>
                </a:gs>
                <a:gs pos="100000">
                  <a:srgbClr val="E0E8F4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19"/>
          <p:cNvSpPr txBox="1"/>
          <p:nvPr>
            <p:ph type="title"/>
          </p:nvPr>
        </p:nvSpPr>
        <p:spPr>
          <a:xfrm>
            <a:off x="323850" y="238125"/>
            <a:ext cx="8496300" cy="617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Garden Tech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323850" y="855663"/>
            <a:ext cx="8496300" cy="334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Partes componentes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3951055" y="2936460"/>
            <a:ext cx="128450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Garden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44061"/>
                </a:solidFill>
                <a:latin typeface="Calibri"/>
                <a:ea typeface="Calibri"/>
                <a:cs typeface="Calibri"/>
                <a:sym typeface="Calibri"/>
              </a:rPr>
              <a:t>Tech</a:t>
            </a:r>
            <a:endParaRPr b="1" sz="2800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218643" y="5067101"/>
            <a:ext cx="256134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Interface com o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Usuário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6572078" y="5040469"/>
            <a:ext cx="21451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Módulo Solar</a:t>
            </a:r>
            <a:endParaRPr/>
          </a:p>
        </p:txBody>
      </p:sp>
      <p:sp>
        <p:nvSpPr>
          <p:cNvPr id="183" name="Google Shape;183;p19"/>
          <p:cNvSpPr/>
          <p:nvPr/>
        </p:nvSpPr>
        <p:spPr>
          <a:xfrm>
            <a:off x="651827" y="3362910"/>
            <a:ext cx="142293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rPr>
              <a:t>Módulo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rPr>
              <a:t>Estrutural</a:t>
            </a:r>
            <a:endParaRPr sz="2400">
              <a:solidFill>
                <a:srgbClr val="6464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7165011" y="3362910"/>
            <a:ext cx="18422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rPr>
              <a:t>Controladora</a:t>
            </a:r>
            <a:endParaRPr sz="2400">
              <a:solidFill>
                <a:srgbClr val="64646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4045720" y="1240158"/>
            <a:ext cx="10951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D7D7D"/>
                </a:solidFill>
                <a:latin typeface="Calibri"/>
                <a:ea typeface="Calibri"/>
                <a:cs typeface="Calibri"/>
                <a:sym typeface="Calibri"/>
              </a:rPr>
              <a:t>Irrigador</a:t>
            </a:r>
            <a:endParaRPr sz="2000">
              <a:solidFill>
                <a:srgbClr val="7D7D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© INSCALE GmbH, 26.05.2010&#10;http://www.presentationload.com/" id="186" name="Google Shape;186;p19"/>
          <p:cNvSpPr/>
          <p:nvPr/>
        </p:nvSpPr>
        <p:spPr>
          <a:xfrm flipH="1" rot="10800000">
            <a:off x="2897188" y="2782888"/>
            <a:ext cx="3213100" cy="1265237"/>
          </a:xfrm>
          <a:custGeom>
            <a:rect b="b" l="l" r="r" t="t"/>
            <a:pathLst>
              <a:path extrusionOk="0" h="8463" w="8858">
                <a:moveTo>
                  <a:pt x="1435" y="3048"/>
                </a:moveTo>
                <a:cubicBezTo>
                  <a:pt x="2068" y="590"/>
                  <a:pt x="4085" y="74"/>
                  <a:pt x="4085" y="74"/>
                </a:cubicBezTo>
                <a:cubicBezTo>
                  <a:pt x="4085" y="74"/>
                  <a:pt x="1352" y="0"/>
                  <a:pt x="595" y="2823"/>
                </a:cubicBezTo>
                <a:cubicBezTo>
                  <a:pt x="0" y="5044"/>
                  <a:pt x="1319" y="7328"/>
                  <a:pt x="3540" y="7923"/>
                </a:cubicBezTo>
                <a:cubicBezTo>
                  <a:pt x="5555" y="8463"/>
                  <a:pt x="7628" y="7421"/>
                  <a:pt x="8432" y="5562"/>
                </a:cubicBezTo>
                <a:cubicBezTo>
                  <a:pt x="8858" y="5676"/>
                  <a:pt x="8858" y="5676"/>
                  <a:pt x="8858" y="5676"/>
                </a:cubicBezTo>
                <a:cubicBezTo>
                  <a:pt x="8653" y="4911"/>
                  <a:pt x="8653" y="4911"/>
                  <a:pt x="8653" y="4911"/>
                </a:cubicBezTo>
                <a:cubicBezTo>
                  <a:pt x="8431" y="4082"/>
                  <a:pt x="8431" y="4082"/>
                  <a:pt x="8431" y="4082"/>
                </a:cubicBezTo>
                <a:cubicBezTo>
                  <a:pt x="7808" y="4704"/>
                  <a:pt x="7808" y="4704"/>
                  <a:pt x="7808" y="4704"/>
                </a:cubicBezTo>
                <a:cubicBezTo>
                  <a:pt x="7264" y="5249"/>
                  <a:pt x="7264" y="5249"/>
                  <a:pt x="7264" y="5249"/>
                </a:cubicBezTo>
                <a:cubicBezTo>
                  <a:pt x="7580" y="5334"/>
                  <a:pt x="7580" y="5334"/>
                  <a:pt x="7580" y="5334"/>
                </a:cubicBezTo>
                <a:cubicBezTo>
                  <a:pt x="6906" y="6731"/>
                  <a:pt x="5317" y="7499"/>
                  <a:pt x="3765" y="7083"/>
                </a:cubicBezTo>
                <a:cubicBezTo>
                  <a:pt x="2007" y="6612"/>
                  <a:pt x="964" y="4807"/>
                  <a:pt x="1435" y="3048"/>
                </a:cubicBezTo>
              </a:path>
            </a:pathLst>
          </a:custGeom>
          <a:solidFill>
            <a:srgbClr val="93B3D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19"/>
          <p:cNvGrpSpPr/>
          <p:nvPr/>
        </p:nvGrpSpPr>
        <p:grpSpPr>
          <a:xfrm>
            <a:off x="1608017" y="65161"/>
            <a:ext cx="5927965" cy="5328903"/>
            <a:chOff x="2041809" y="1108746"/>
            <a:chExt cx="5407126" cy="4860699"/>
          </a:xfrm>
        </p:grpSpPr>
        <p:sp>
          <p:nvSpPr>
            <p:cNvPr descr="© INSCALE GmbH, 26.05.2010&#10;http://www.presentationload.com/" id="188" name="Google Shape;188;p19"/>
            <p:cNvSpPr/>
            <p:nvPr/>
          </p:nvSpPr>
          <p:spPr>
            <a:xfrm>
              <a:off x="4338506" y="1108746"/>
              <a:ext cx="813732" cy="813732"/>
            </a:xfrm>
            <a:prstGeom prst="rect">
              <a:avLst/>
            </a:prstGeom>
            <a:gradFill>
              <a:gsLst>
                <a:gs pos="0">
                  <a:srgbClr val="C0C0C0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  <a:effectLst>
              <a:outerShdw blurRad="330200" rotWithShape="0" algn="t" dir="5400000" dist="38100">
                <a:srgbClr val="000000">
                  <a:alpha val="7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© INSCALE GmbH, 26.05.2010&#10;http://www.presentationload.com/" id="189" name="Google Shape;189;p19"/>
            <p:cNvSpPr/>
            <p:nvPr/>
          </p:nvSpPr>
          <p:spPr>
            <a:xfrm rot="4320000">
              <a:off x="6529388" y="2742190"/>
              <a:ext cx="813732" cy="813732"/>
            </a:xfrm>
            <a:prstGeom prst="rect">
              <a:avLst/>
            </a:prstGeom>
            <a:gradFill>
              <a:gsLst>
                <a:gs pos="0">
                  <a:srgbClr val="C0C0C0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  <a:effectLst>
              <a:outerShdw blurRad="330200" rotWithShape="0" algn="t" dir="5400000" dist="38100">
                <a:srgbClr val="000000">
                  <a:alpha val="7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© INSCALE GmbH, 26.05.2010&#10;http://www.presentationload.com/" id="190" name="Google Shape;190;p19"/>
            <p:cNvSpPr/>
            <p:nvPr/>
          </p:nvSpPr>
          <p:spPr>
            <a:xfrm rot="-2160000">
              <a:off x="5290633" y="4994268"/>
              <a:ext cx="813732" cy="81373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96000">
                  <a:srgbClr val="C0C0C0"/>
                </a:gs>
                <a:gs pos="100000">
                  <a:srgbClr val="C0C0C0"/>
                </a:gs>
              </a:gsLst>
              <a:lin ang="5400000" scaled="0"/>
            </a:gradFill>
            <a:ln>
              <a:noFill/>
            </a:ln>
            <a:effectLst>
              <a:outerShdw blurRad="330200" rotWithShape="0" algn="t" dir="5400000" dist="38100">
                <a:srgbClr val="000000">
                  <a:alpha val="7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© INSCALE GmbH, 26.05.2010&#10;http://www.presentationload.com/" id="191" name="Google Shape;191;p19"/>
            <p:cNvSpPr/>
            <p:nvPr/>
          </p:nvSpPr>
          <p:spPr>
            <a:xfrm rot="-4320000">
              <a:off x="2147624" y="2437390"/>
              <a:ext cx="813732" cy="813732"/>
            </a:xfrm>
            <a:prstGeom prst="rect">
              <a:avLst/>
            </a:prstGeom>
            <a:gradFill>
              <a:gsLst>
                <a:gs pos="0">
                  <a:srgbClr val="C0C0C0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  <a:effectLst>
              <a:outerShdw blurRad="330200" rotWithShape="0" algn="t" dir="5400000" dist="38100">
                <a:srgbClr val="000000">
                  <a:alpha val="7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© INSCALE GmbH, 26.05.2010&#10;http://www.presentationload.com/" id="192" name="Google Shape;192;p19"/>
            <p:cNvSpPr/>
            <p:nvPr/>
          </p:nvSpPr>
          <p:spPr>
            <a:xfrm rot="2160000">
              <a:off x="3331155" y="4858064"/>
              <a:ext cx="813732" cy="81373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96000">
                  <a:srgbClr val="C0C0C0"/>
                </a:gs>
                <a:gs pos="100000">
                  <a:srgbClr val="C0C0C0"/>
                </a:gs>
              </a:gsLst>
              <a:lin ang="5400000" scaled="0"/>
            </a:gradFill>
            <a:ln>
              <a:noFill/>
            </a:ln>
            <a:effectLst>
              <a:outerShdw blurRad="330200" rotWithShape="0" algn="t" dir="5400000" dist="38100">
                <a:srgbClr val="000000">
                  <a:alpha val="7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/>
          <p:nvPr/>
        </p:nvSpPr>
        <p:spPr>
          <a:xfrm>
            <a:off x="0" y="2017713"/>
            <a:ext cx="9144000" cy="4840287"/>
          </a:xfrm>
          <a:prstGeom prst="rect">
            <a:avLst/>
          </a:prstGeom>
          <a:gradFill>
            <a:gsLst>
              <a:gs pos="0">
                <a:srgbClr val="000000">
                  <a:alpha val="9803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72000" lIns="108000" spcFirstLastPara="1" rIns="144000" wrap="square" tIns="108000">
            <a:noAutofit/>
          </a:bodyPr>
          <a:lstStyle/>
          <a:p>
            <a:pPr indent="-76200" lvl="0" marL="1905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 txBox="1"/>
          <p:nvPr>
            <p:ph type="title"/>
          </p:nvPr>
        </p:nvSpPr>
        <p:spPr>
          <a:xfrm>
            <a:off x="323850" y="238125"/>
            <a:ext cx="8496300" cy="617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Etapas do Projeto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323850" y="855663"/>
            <a:ext cx="8496300" cy="334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Fases de teste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2" name="Google Shape;202;p20"/>
          <p:cNvGrpSpPr/>
          <p:nvPr/>
        </p:nvGrpSpPr>
        <p:grpSpPr>
          <a:xfrm>
            <a:off x="323850" y="1552575"/>
            <a:ext cx="8497092" cy="4249738"/>
            <a:chOff x="323850" y="1552575"/>
            <a:chExt cx="8497092" cy="4249738"/>
          </a:xfrm>
        </p:grpSpPr>
        <p:sp>
          <p:nvSpPr>
            <p:cNvPr id="203" name="Google Shape;203;p20"/>
            <p:cNvSpPr/>
            <p:nvPr/>
          </p:nvSpPr>
          <p:spPr>
            <a:xfrm>
              <a:off x="323850" y="1552575"/>
              <a:ext cx="8497092" cy="4249738"/>
            </a:xfrm>
            <a:prstGeom prst="homePlate">
              <a:avLst>
                <a:gd fmla="val 20359" name="adj"/>
              </a:avLst>
            </a:prstGeom>
            <a:solidFill>
              <a:srgbClr val="FFFFFF"/>
            </a:solidFill>
            <a:ln cap="flat" cmpd="sng" w="12700">
              <a:solidFill>
                <a:srgbClr val="DDDDDD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27000" rotWithShape="0" algn="tl" dir="2700000" dist="63500">
                <a:srgbClr val="000000">
                  <a:alpha val="40000"/>
                </a:srgbClr>
              </a:outerShdw>
              <a:reflection blurRad="0" dir="5400000" dist="101600" endA="0" endPos="38500" fadeDir="5400000" kx="0" rotWithShape="0" algn="bl" stA="23000" stPos="0" sy="-100000" ky="0"/>
            </a:effectLst>
          </p:spPr>
          <p:txBody>
            <a:bodyPr anchorCtr="0" anchor="ctr" bIns="0" lIns="288000" spcFirstLastPara="1" rIns="0" wrap="square" tIns="0">
              <a:noAutofit/>
            </a:bodyPr>
            <a:lstStyle/>
            <a:p>
              <a:pPr indent="-190500" lvl="0" marL="190500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2946793" y="1654629"/>
              <a:ext cx="3191554" cy="4031959"/>
            </a:xfrm>
            <a:prstGeom prst="chevron">
              <a:avLst>
                <a:gd fmla="val 25230" name="adj"/>
              </a:avLst>
            </a:prstGeom>
            <a:solidFill>
              <a:srgbClr val="B7CCE4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27000" rotWithShape="0" algn="ctr" dir="2700000" dist="63500">
                <a:schemeClr val="dk1">
                  <a:alpha val="40000"/>
                </a:schemeClr>
              </a:outerShdw>
              <a:reflection blurRad="0" dir="5400000" dist="101600" endA="0" endPos="38500" fadeDir="5400000" kx="0" rotWithShape="0" algn="bl" stA="23000" stPos="0" sy="-100000" ky="0"/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423516" y="1655792"/>
              <a:ext cx="3188335" cy="4030905"/>
            </a:xfrm>
            <a:prstGeom prst="homePlate">
              <a:avLst>
                <a:gd fmla="val 25000" name="adj"/>
              </a:avLst>
            </a:prstGeom>
            <a:solidFill>
              <a:srgbClr val="FFFFFF"/>
            </a:solidFill>
            <a:ln cap="flat" cmpd="sng" w="12700">
              <a:solidFill>
                <a:srgbClr val="C0C0C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27000" rotWithShape="0" algn="tl" dir="2700000" dist="63500">
                <a:srgbClr val="000000">
                  <a:alpha val="40000"/>
                </a:srgbClr>
              </a:outerShdw>
              <a:reflection blurRad="0" dir="5400000" dist="101600" endA="0" endPos="38500" fadeDir="5400000" kx="0" rotWithShape="0" algn="bl" stA="23000" stPos="0" sy="-100000" ky="0"/>
            </a:effectLst>
          </p:spPr>
          <p:txBody>
            <a:bodyPr anchorCtr="0" anchor="ctr" bIns="0" lIns="180000" spcFirstLastPara="1" rIns="144000" wrap="square" tIns="0">
              <a:noAutofit/>
            </a:bodyPr>
            <a:lstStyle/>
            <a:p>
              <a:pPr indent="0" lvl="0" marL="0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5490891" y="1654629"/>
              <a:ext cx="3191554" cy="4031959"/>
            </a:xfrm>
            <a:prstGeom prst="chevron">
              <a:avLst>
                <a:gd fmla="val 25230" name="adj"/>
              </a:avLst>
            </a:prstGeom>
            <a:gradFill>
              <a:gsLst>
                <a:gs pos="0">
                  <a:schemeClr val="accent1"/>
                </a:gs>
                <a:gs pos="100000">
                  <a:srgbClr val="244061"/>
                </a:gs>
              </a:gsLst>
              <a:lin ang="5400000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127000" rotWithShape="0" algn="ctr" dir="2700000" dist="63500">
                <a:schemeClr val="dk1">
                  <a:alpha val="40000"/>
                </a:schemeClr>
              </a:outerShdw>
              <a:reflection blurRad="0" dir="5400000" dist="101600" endA="0" endPos="38500" fadeDir="5400000" kx="0" rotWithShape="0" algn="bl" stA="23000" stPos="0" sy="-100000" ky="0"/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20"/>
          <p:cNvSpPr/>
          <p:nvPr/>
        </p:nvSpPr>
        <p:spPr>
          <a:xfrm flipH="1">
            <a:off x="3052763" y="1719263"/>
            <a:ext cx="2400300" cy="438150"/>
          </a:xfrm>
          <a:prstGeom prst="parallelogram">
            <a:avLst>
              <a:gd fmla="val 38915" name="adj"/>
            </a:avLst>
          </a:prstGeom>
          <a:gradFill>
            <a:gsLst>
              <a:gs pos="0">
                <a:srgbClr val="93B3D7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>
            <a:outerShdw blurRad="1270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72000" lIns="36000" spcFirstLastPara="1" rIns="108000" wrap="square" tIns="72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0"/>
          <p:cNvSpPr/>
          <p:nvPr/>
        </p:nvSpPr>
        <p:spPr>
          <a:xfrm flipH="1">
            <a:off x="5600700" y="1719263"/>
            <a:ext cx="2401888" cy="438150"/>
          </a:xfrm>
          <a:prstGeom prst="parallelogram">
            <a:avLst>
              <a:gd fmla="val 38915" name="adj"/>
            </a:avLst>
          </a:prstGeom>
          <a:gradFill>
            <a:gsLst>
              <a:gs pos="0">
                <a:srgbClr val="93B3D7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>
            <a:outerShdw blurRad="1270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72000" lIns="36000" spcFirstLastPara="1" rIns="108000" wrap="square" tIns="72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Horta Completa</a:t>
            </a:r>
            <a:endParaRPr b="1"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466196" y="1716088"/>
            <a:ext cx="2447925" cy="444500"/>
          </a:xfrm>
          <a:custGeom>
            <a:rect b="b" l="l" r="r" t="t"/>
            <a:pathLst>
              <a:path extrusionOk="0" h="443832" w="2449094">
                <a:moveTo>
                  <a:pt x="2277978" y="0"/>
                </a:moveTo>
                <a:lnTo>
                  <a:pt x="2449094" y="443832"/>
                </a:lnTo>
                <a:lnTo>
                  <a:pt x="0" y="443832"/>
                </a:lnTo>
                <a:lnTo>
                  <a:pt x="0" y="5348"/>
                </a:lnTo>
                <a:lnTo>
                  <a:pt x="2277978" y="0"/>
                </a:lnTo>
                <a:close/>
              </a:path>
            </a:pathLst>
          </a:custGeom>
          <a:gradFill>
            <a:gsLst>
              <a:gs pos="0">
                <a:srgbClr val="93B3D7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>
            <a:outerShdw blurRad="1270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72000" lIns="108000" spcFirstLastPara="1" rIns="108000" wrap="square" tIns="72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Germinação</a:t>
            </a:r>
            <a:endParaRPr b="1"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AM_5231.JPG" id="210" name="Google Shape;2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876" y="2589738"/>
            <a:ext cx="2087994" cy="20442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_5257.JPG" id="211" name="Google Shape;211;p20"/>
          <p:cNvPicPr preferRelativeResize="0"/>
          <p:nvPr/>
        </p:nvPicPr>
        <p:blipFill rotWithShape="1">
          <a:blip r:embed="rId4">
            <a:alphaModFix/>
          </a:blip>
          <a:srcRect b="0" l="32544" r="28402" t="0"/>
          <a:stretch/>
        </p:blipFill>
        <p:spPr>
          <a:xfrm>
            <a:off x="3889473" y="2299505"/>
            <a:ext cx="1527001" cy="2824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_5293.JPG" id="212" name="Google Shape;21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9129" y="2657293"/>
            <a:ext cx="2052000" cy="183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/>
          <p:nvPr>
            <p:ph type="title"/>
          </p:nvPr>
        </p:nvSpPr>
        <p:spPr>
          <a:xfrm>
            <a:off x="323850" y="238539"/>
            <a:ext cx="8497092" cy="616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Garden Tech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1"/>
          <p:cNvSpPr txBox="1"/>
          <p:nvPr>
            <p:ph idx="1" type="body"/>
          </p:nvPr>
        </p:nvSpPr>
        <p:spPr>
          <a:xfrm>
            <a:off x="323850" y="854994"/>
            <a:ext cx="8496300" cy="336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Projeto completo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1"/>
          <p:cNvSpPr/>
          <p:nvPr/>
        </p:nvSpPr>
        <p:spPr>
          <a:xfrm>
            <a:off x="0" y="2017713"/>
            <a:ext cx="9144000" cy="4840287"/>
          </a:xfrm>
          <a:prstGeom prst="rect">
            <a:avLst/>
          </a:prstGeom>
          <a:gradFill>
            <a:gsLst>
              <a:gs pos="0">
                <a:srgbClr val="000000">
                  <a:alpha val="9803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72000" lIns="108000" spcFirstLastPara="1" rIns="144000" wrap="square" tIns="108000">
            <a:noAutofit/>
          </a:bodyPr>
          <a:lstStyle/>
          <a:p>
            <a:pPr indent="-76200" lvl="0" marL="1905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AM_5296.JPG" id="220" name="Google Shape;22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739" y="1745885"/>
            <a:ext cx="8207999" cy="47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/>
          <p:nvPr>
            <p:ph type="title"/>
          </p:nvPr>
        </p:nvSpPr>
        <p:spPr>
          <a:xfrm>
            <a:off x="323850" y="238539"/>
            <a:ext cx="8497092" cy="616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Garden Tech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2"/>
          <p:cNvSpPr txBox="1"/>
          <p:nvPr>
            <p:ph idx="1" type="body"/>
          </p:nvPr>
        </p:nvSpPr>
        <p:spPr>
          <a:xfrm>
            <a:off x="323850" y="854994"/>
            <a:ext cx="8496300" cy="336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Circulação de ar / irrigador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"/>
          <p:cNvSpPr/>
          <p:nvPr/>
        </p:nvSpPr>
        <p:spPr>
          <a:xfrm>
            <a:off x="0" y="2017713"/>
            <a:ext cx="9144000" cy="4840287"/>
          </a:xfrm>
          <a:prstGeom prst="rect">
            <a:avLst/>
          </a:prstGeom>
          <a:gradFill>
            <a:gsLst>
              <a:gs pos="0">
                <a:srgbClr val="000000">
                  <a:alpha val="9803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72000" lIns="108000" spcFirstLastPara="1" rIns="144000" wrap="square" tIns="108000">
            <a:noAutofit/>
          </a:bodyPr>
          <a:lstStyle/>
          <a:p>
            <a:pPr indent="-76200" lvl="0" marL="1905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AM_5317.JPG" id="228" name="Google Shape;22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855" y="1879302"/>
            <a:ext cx="8127578" cy="4791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